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4" r:id="rId6"/>
    <p:sldId id="265" r:id="rId7"/>
    <p:sldId id="266" r:id="rId8"/>
    <p:sldId id="270" r:id="rId9"/>
    <p:sldId id="269" r:id="rId10"/>
    <p:sldId id="271" r:id="rId11"/>
    <p:sldId id="272" r:id="rId12"/>
    <p:sldId id="273" r:id="rId13"/>
    <p:sldId id="274" r:id="rId14"/>
    <p:sldId id="27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53" autoAdjust="0"/>
    <p:restoredTop sz="94660"/>
  </p:normalViewPr>
  <p:slideViewPr>
    <p:cSldViewPr snapToGrid="0">
      <p:cViewPr varScale="1">
        <p:scale>
          <a:sx n="88" d="100"/>
          <a:sy n="88" d="100"/>
        </p:scale>
        <p:origin x="18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62AD4A-5233-44D4-A6DC-C75E70DD42B8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611357C-EE1A-4B11-8D98-1CB5B8D28E5B}">
      <dgm:prSet phldrT="[Text]" custT="1"/>
      <dgm:spPr/>
      <dgm:t>
        <a:bodyPr/>
        <a:lstStyle/>
        <a:p>
          <a:r>
            <a:rPr lang="en-US" sz="2000" dirty="0"/>
            <a:t>Simulation/ 3D visualization</a:t>
          </a:r>
        </a:p>
      </dgm:t>
    </dgm:pt>
    <dgm:pt modelId="{15B20F88-230B-4818-B1CD-BF37337ABD3E}" type="parTrans" cxnId="{EBAB630F-CD52-4F5A-8C4E-CC4FAD743E80}">
      <dgm:prSet/>
      <dgm:spPr/>
      <dgm:t>
        <a:bodyPr/>
        <a:lstStyle/>
        <a:p>
          <a:endParaRPr lang="en-US"/>
        </a:p>
      </dgm:t>
    </dgm:pt>
    <dgm:pt modelId="{73297BF3-6877-4AB0-8990-8DF5B41B2990}" type="sibTrans" cxnId="{EBAB630F-CD52-4F5A-8C4E-CC4FAD743E80}">
      <dgm:prSet/>
      <dgm:spPr/>
      <dgm:t>
        <a:bodyPr/>
        <a:lstStyle/>
        <a:p>
          <a:endParaRPr lang="en-US"/>
        </a:p>
      </dgm:t>
    </dgm:pt>
    <dgm:pt modelId="{1F4AF6A2-430B-4ADE-94DD-BC09CC782C20}">
      <dgm:prSet phldrT="[Text]"/>
      <dgm:spPr/>
      <dgm:t>
        <a:bodyPr/>
        <a:lstStyle/>
        <a:p>
          <a:r>
            <a:rPr lang="en-US" dirty="0"/>
            <a:t>Arm movements</a:t>
          </a:r>
        </a:p>
      </dgm:t>
    </dgm:pt>
    <dgm:pt modelId="{C7316929-F9C1-4263-9457-FAB892F7735A}" type="parTrans" cxnId="{89804427-41E6-44A6-9DAC-B63DF030D9D1}">
      <dgm:prSet/>
      <dgm:spPr/>
      <dgm:t>
        <a:bodyPr/>
        <a:lstStyle/>
        <a:p>
          <a:endParaRPr lang="en-US"/>
        </a:p>
      </dgm:t>
    </dgm:pt>
    <dgm:pt modelId="{4C2C968C-F35A-467D-8FDE-2E7749D6136E}" type="sibTrans" cxnId="{89804427-41E6-44A6-9DAC-B63DF030D9D1}">
      <dgm:prSet/>
      <dgm:spPr/>
      <dgm:t>
        <a:bodyPr/>
        <a:lstStyle/>
        <a:p>
          <a:endParaRPr lang="en-US"/>
        </a:p>
      </dgm:t>
    </dgm:pt>
    <dgm:pt modelId="{3CA03008-02A5-427A-BBEB-B73A55352A6A}">
      <dgm:prSet phldrT="[Text]"/>
      <dgm:spPr/>
      <dgm:t>
        <a:bodyPr/>
        <a:lstStyle/>
        <a:p>
          <a:r>
            <a:rPr lang="en-US" dirty="0"/>
            <a:t>End effector trajectory</a:t>
          </a:r>
        </a:p>
      </dgm:t>
    </dgm:pt>
    <dgm:pt modelId="{6A0A17F1-1E80-4700-9952-1B5398196FEB}" type="parTrans" cxnId="{35654D71-8D61-4285-A443-86C7D448F4A9}">
      <dgm:prSet/>
      <dgm:spPr/>
      <dgm:t>
        <a:bodyPr/>
        <a:lstStyle/>
        <a:p>
          <a:endParaRPr lang="en-US"/>
        </a:p>
      </dgm:t>
    </dgm:pt>
    <dgm:pt modelId="{56E45D69-10CA-40DA-8DE7-70FF4FF9871A}" type="sibTrans" cxnId="{35654D71-8D61-4285-A443-86C7D448F4A9}">
      <dgm:prSet/>
      <dgm:spPr/>
      <dgm:t>
        <a:bodyPr/>
        <a:lstStyle/>
        <a:p>
          <a:endParaRPr lang="en-US"/>
        </a:p>
      </dgm:t>
    </dgm:pt>
    <dgm:pt modelId="{C9149F70-3AC1-4F0C-A313-C2D87A5CED61}">
      <dgm:prSet phldrT="[Text]"/>
      <dgm:spPr/>
      <dgm:t>
        <a:bodyPr/>
        <a:lstStyle/>
        <a:p>
          <a:r>
            <a:rPr lang="en-US" dirty="0"/>
            <a:t>Stroke simulation</a:t>
          </a:r>
        </a:p>
      </dgm:t>
    </dgm:pt>
    <dgm:pt modelId="{924C7E25-9D3F-4C13-AD80-8C459243D079}" type="parTrans" cxnId="{90C651CA-8BC0-498A-8F76-057E3E803521}">
      <dgm:prSet/>
      <dgm:spPr/>
      <dgm:t>
        <a:bodyPr/>
        <a:lstStyle/>
        <a:p>
          <a:endParaRPr lang="en-US"/>
        </a:p>
      </dgm:t>
    </dgm:pt>
    <dgm:pt modelId="{E264DC3D-0AB5-4BAC-B47A-138F41DBEB55}" type="sibTrans" cxnId="{90C651CA-8BC0-498A-8F76-057E3E803521}">
      <dgm:prSet/>
      <dgm:spPr/>
      <dgm:t>
        <a:bodyPr/>
        <a:lstStyle/>
        <a:p>
          <a:endParaRPr lang="en-US"/>
        </a:p>
      </dgm:t>
    </dgm:pt>
    <dgm:pt modelId="{25DAC0B1-F094-4B4C-9FA8-E59A0CD859CB}">
      <dgm:prSet phldrT="[Text]" custT="1"/>
      <dgm:spPr/>
      <dgm:t>
        <a:bodyPr/>
        <a:lstStyle/>
        <a:p>
          <a:r>
            <a:rPr lang="en-US" sz="2000" dirty="0"/>
            <a:t>Fabrication</a:t>
          </a:r>
        </a:p>
      </dgm:t>
    </dgm:pt>
    <dgm:pt modelId="{ACC66F99-39B8-48A9-AC9E-1C4CC182CAE6}" type="parTrans" cxnId="{68489740-24F0-498D-A55E-597C379FED1A}">
      <dgm:prSet/>
      <dgm:spPr/>
      <dgm:t>
        <a:bodyPr/>
        <a:lstStyle/>
        <a:p>
          <a:endParaRPr lang="en-US"/>
        </a:p>
      </dgm:t>
    </dgm:pt>
    <dgm:pt modelId="{4763B4BD-78CF-44CF-B851-EC1DDF51FDD1}" type="sibTrans" cxnId="{68489740-24F0-498D-A55E-597C379FED1A}">
      <dgm:prSet/>
      <dgm:spPr/>
      <dgm:t>
        <a:bodyPr/>
        <a:lstStyle/>
        <a:p>
          <a:endParaRPr lang="en-US"/>
        </a:p>
      </dgm:t>
    </dgm:pt>
    <dgm:pt modelId="{3313FDA2-C184-45BC-BFAE-82E5C5A5000A}">
      <dgm:prSet phldrT="[Text]" custT="1"/>
      <dgm:spPr/>
      <dgm:t>
        <a:bodyPr/>
        <a:lstStyle/>
        <a:p>
          <a:r>
            <a:rPr lang="en-US" sz="2000" dirty="0"/>
            <a:t>Robot design</a:t>
          </a:r>
        </a:p>
      </dgm:t>
    </dgm:pt>
    <dgm:pt modelId="{462C3F2A-DA8A-44D8-A46A-7BF4EFD44CE4}" type="parTrans" cxnId="{D8F18D43-52DB-4271-86C5-5F04BC59030E}">
      <dgm:prSet/>
      <dgm:spPr/>
      <dgm:t>
        <a:bodyPr/>
        <a:lstStyle/>
        <a:p>
          <a:endParaRPr lang="en-US"/>
        </a:p>
      </dgm:t>
    </dgm:pt>
    <dgm:pt modelId="{EAE8E283-CE79-4665-8F0B-5CA0EA9AB8C9}" type="sibTrans" cxnId="{D8F18D43-52DB-4271-86C5-5F04BC59030E}">
      <dgm:prSet/>
      <dgm:spPr/>
      <dgm:t>
        <a:bodyPr/>
        <a:lstStyle/>
        <a:p>
          <a:endParaRPr lang="en-US"/>
        </a:p>
      </dgm:t>
    </dgm:pt>
    <dgm:pt modelId="{C06904CC-7786-4EF5-B333-191B8782AD2F}">
      <dgm:prSet phldrT="[Text]"/>
      <dgm:spPr/>
      <dgm:t>
        <a:bodyPr/>
        <a:lstStyle/>
        <a:p>
          <a:r>
            <a:rPr lang="en-US" dirty="0"/>
            <a:t>Robot configuration</a:t>
          </a:r>
        </a:p>
      </dgm:t>
    </dgm:pt>
    <dgm:pt modelId="{05F525A4-C2A9-47FA-A095-1AB0A42690A0}" type="parTrans" cxnId="{658F8097-25B9-47ED-B53A-CA977F0A02F0}">
      <dgm:prSet/>
      <dgm:spPr/>
      <dgm:t>
        <a:bodyPr/>
        <a:lstStyle/>
        <a:p>
          <a:endParaRPr lang="en-US"/>
        </a:p>
      </dgm:t>
    </dgm:pt>
    <dgm:pt modelId="{40CF6331-4C7A-41FD-B59C-FF4077EF724D}" type="sibTrans" cxnId="{658F8097-25B9-47ED-B53A-CA977F0A02F0}">
      <dgm:prSet/>
      <dgm:spPr/>
      <dgm:t>
        <a:bodyPr/>
        <a:lstStyle/>
        <a:p>
          <a:endParaRPr lang="en-US"/>
        </a:p>
      </dgm:t>
    </dgm:pt>
    <dgm:pt modelId="{10AD7D2A-BB56-4C52-93D9-457F9177AA6C}">
      <dgm:prSet phldrT="[Text]"/>
      <dgm:spPr/>
      <dgm:t>
        <a:bodyPr/>
        <a:lstStyle/>
        <a:p>
          <a:r>
            <a:rPr lang="en-US" dirty="0"/>
            <a:t>Mathematical solution</a:t>
          </a:r>
        </a:p>
      </dgm:t>
    </dgm:pt>
    <dgm:pt modelId="{3940C65B-9CDC-437F-BB64-39E70093F790}" type="parTrans" cxnId="{23F50FBC-43E2-41E4-A8FE-D5D4A7589DB8}">
      <dgm:prSet/>
      <dgm:spPr/>
      <dgm:t>
        <a:bodyPr/>
        <a:lstStyle/>
        <a:p>
          <a:endParaRPr lang="en-US"/>
        </a:p>
      </dgm:t>
    </dgm:pt>
    <dgm:pt modelId="{EC2B34F7-DE42-4AD8-B28D-BB10A07353A7}" type="sibTrans" cxnId="{23F50FBC-43E2-41E4-A8FE-D5D4A7589DB8}">
      <dgm:prSet/>
      <dgm:spPr/>
      <dgm:t>
        <a:bodyPr/>
        <a:lstStyle/>
        <a:p>
          <a:endParaRPr lang="en-US"/>
        </a:p>
      </dgm:t>
    </dgm:pt>
    <dgm:pt modelId="{0FD8E13B-C53B-4E45-9E61-9A4E6B39C251}">
      <dgm:prSet phldrT="[Text]"/>
      <dgm:spPr/>
      <dgm:t>
        <a:bodyPr/>
        <a:lstStyle/>
        <a:p>
          <a:r>
            <a:rPr lang="en-US" dirty="0"/>
            <a:t>Singularities</a:t>
          </a:r>
        </a:p>
      </dgm:t>
    </dgm:pt>
    <dgm:pt modelId="{E23D0B12-CFF3-4193-8771-4F66913F1608}" type="parTrans" cxnId="{E74ABAD5-8F73-4F20-9C41-6140283B4744}">
      <dgm:prSet/>
      <dgm:spPr/>
      <dgm:t>
        <a:bodyPr/>
        <a:lstStyle/>
        <a:p>
          <a:endParaRPr lang="en-US"/>
        </a:p>
      </dgm:t>
    </dgm:pt>
    <dgm:pt modelId="{304A0944-8A6B-4623-B8BF-2D28D8CDE0F1}" type="sibTrans" cxnId="{E74ABAD5-8F73-4F20-9C41-6140283B4744}">
      <dgm:prSet/>
      <dgm:spPr/>
      <dgm:t>
        <a:bodyPr/>
        <a:lstStyle/>
        <a:p>
          <a:endParaRPr lang="en-US"/>
        </a:p>
      </dgm:t>
    </dgm:pt>
    <dgm:pt modelId="{790F64C0-4BBA-4157-9672-C226BD966F3C}">
      <dgm:prSet phldrT="[Text]"/>
      <dgm:spPr/>
      <dgm:t>
        <a:bodyPr/>
        <a:lstStyle/>
        <a:p>
          <a:r>
            <a:rPr lang="en-US" dirty="0"/>
            <a:t>Velocity control</a:t>
          </a:r>
        </a:p>
      </dgm:t>
    </dgm:pt>
    <dgm:pt modelId="{2DB7805F-6F0F-452C-9816-7F082B7E649E}" type="parTrans" cxnId="{76B19569-233C-441A-8C56-9A937D24932E}">
      <dgm:prSet/>
      <dgm:spPr/>
      <dgm:t>
        <a:bodyPr/>
        <a:lstStyle/>
        <a:p>
          <a:endParaRPr lang="en-US"/>
        </a:p>
      </dgm:t>
    </dgm:pt>
    <dgm:pt modelId="{04F00739-52BD-42A0-9AD1-6C4553AFB654}" type="sibTrans" cxnId="{76B19569-233C-441A-8C56-9A937D24932E}">
      <dgm:prSet/>
      <dgm:spPr/>
      <dgm:t>
        <a:bodyPr/>
        <a:lstStyle/>
        <a:p>
          <a:endParaRPr lang="en-US"/>
        </a:p>
      </dgm:t>
    </dgm:pt>
    <dgm:pt modelId="{040F3ACB-32A5-4FD0-9727-4378082FB952}">
      <dgm:prSet phldrT="[Text]"/>
      <dgm:spPr/>
      <dgm:t>
        <a:bodyPr/>
        <a:lstStyle/>
        <a:p>
          <a:r>
            <a:rPr lang="en-US" dirty="0"/>
            <a:t>Force control</a:t>
          </a:r>
        </a:p>
      </dgm:t>
    </dgm:pt>
    <dgm:pt modelId="{1E505905-420B-4C5D-980D-0C4DF5FC11E2}" type="parTrans" cxnId="{8E918EBC-F5C4-47A7-A94D-94F218E8F49A}">
      <dgm:prSet/>
      <dgm:spPr/>
      <dgm:t>
        <a:bodyPr/>
        <a:lstStyle/>
        <a:p>
          <a:endParaRPr lang="en-US"/>
        </a:p>
      </dgm:t>
    </dgm:pt>
    <dgm:pt modelId="{ACA7714A-D0AE-4107-9329-BA88B57B5446}" type="sibTrans" cxnId="{8E918EBC-F5C4-47A7-A94D-94F218E8F49A}">
      <dgm:prSet/>
      <dgm:spPr/>
      <dgm:t>
        <a:bodyPr/>
        <a:lstStyle/>
        <a:p>
          <a:endParaRPr lang="en-US"/>
        </a:p>
      </dgm:t>
    </dgm:pt>
    <dgm:pt modelId="{0051528B-E576-49C4-8860-14269C8B10BA}">
      <dgm:prSet phldrT="[Text]"/>
      <dgm:spPr/>
      <dgm:t>
        <a:bodyPr/>
        <a:lstStyle/>
        <a:p>
          <a:r>
            <a:rPr lang="en-US" dirty="0"/>
            <a:t>Redundancies</a:t>
          </a:r>
        </a:p>
      </dgm:t>
    </dgm:pt>
    <dgm:pt modelId="{0ECF179A-6945-4496-BB64-8BD3455AF62E}" type="parTrans" cxnId="{D1A5C646-2561-48DD-B381-F44EC44BA8C9}">
      <dgm:prSet/>
      <dgm:spPr/>
      <dgm:t>
        <a:bodyPr/>
        <a:lstStyle/>
        <a:p>
          <a:endParaRPr lang="en-US"/>
        </a:p>
      </dgm:t>
    </dgm:pt>
    <dgm:pt modelId="{02F1D551-D39E-462E-B090-04BDFAE6ED3D}" type="sibTrans" cxnId="{D1A5C646-2561-48DD-B381-F44EC44BA8C9}">
      <dgm:prSet/>
      <dgm:spPr/>
      <dgm:t>
        <a:bodyPr/>
        <a:lstStyle/>
        <a:p>
          <a:endParaRPr lang="en-US"/>
        </a:p>
      </dgm:t>
    </dgm:pt>
    <dgm:pt modelId="{B3DDE85A-A851-41DF-8695-21C055C45446}">
      <dgm:prSet phldrT="[Text]"/>
      <dgm:spPr/>
      <dgm:t>
        <a:bodyPr/>
        <a:lstStyle/>
        <a:p>
          <a:r>
            <a:rPr lang="en-US" dirty="0"/>
            <a:t>Mechanical structure</a:t>
          </a:r>
        </a:p>
      </dgm:t>
    </dgm:pt>
    <dgm:pt modelId="{CA488C94-90B1-420B-BB3D-4F044A81BDAB}" type="parTrans" cxnId="{D6FD0126-D8A3-410A-953A-B89714D94571}">
      <dgm:prSet/>
      <dgm:spPr/>
      <dgm:t>
        <a:bodyPr/>
        <a:lstStyle/>
        <a:p>
          <a:endParaRPr lang="en-US"/>
        </a:p>
      </dgm:t>
    </dgm:pt>
    <dgm:pt modelId="{C9DB760C-EB16-4663-B450-5D1D97964116}" type="sibTrans" cxnId="{D6FD0126-D8A3-410A-953A-B89714D94571}">
      <dgm:prSet/>
      <dgm:spPr/>
      <dgm:t>
        <a:bodyPr/>
        <a:lstStyle/>
        <a:p>
          <a:endParaRPr lang="en-US"/>
        </a:p>
      </dgm:t>
    </dgm:pt>
    <dgm:pt modelId="{5B37C7DC-BB0F-4E22-8274-CC36B82C7576}">
      <dgm:prSet phldrT="[Text]"/>
      <dgm:spPr/>
      <dgm:t>
        <a:bodyPr/>
        <a:lstStyle/>
        <a:p>
          <a:r>
            <a:rPr lang="en-US" dirty="0"/>
            <a:t>Workspace</a:t>
          </a:r>
        </a:p>
      </dgm:t>
    </dgm:pt>
    <dgm:pt modelId="{20BE48FD-89F9-4B49-92EE-7A39BF9F882C}" type="parTrans" cxnId="{4C113FA9-00B7-44D7-BE58-95DAE71506C4}">
      <dgm:prSet/>
      <dgm:spPr/>
      <dgm:t>
        <a:bodyPr/>
        <a:lstStyle/>
        <a:p>
          <a:endParaRPr lang="en-US"/>
        </a:p>
      </dgm:t>
    </dgm:pt>
    <dgm:pt modelId="{3B251610-F64A-4809-994D-E2F6B5AEAEDB}" type="sibTrans" cxnId="{4C113FA9-00B7-44D7-BE58-95DAE71506C4}">
      <dgm:prSet/>
      <dgm:spPr/>
      <dgm:t>
        <a:bodyPr/>
        <a:lstStyle/>
        <a:p>
          <a:endParaRPr lang="en-US"/>
        </a:p>
      </dgm:t>
    </dgm:pt>
    <dgm:pt modelId="{FEF34F86-830D-4E10-B383-75C9556F96AE}">
      <dgm:prSet phldrT="[Text]"/>
      <dgm:spPr/>
      <dgm:t>
        <a:bodyPr/>
        <a:lstStyle/>
        <a:p>
          <a:r>
            <a:rPr lang="en-US" dirty="0"/>
            <a:t>Obstruction analysis</a:t>
          </a:r>
        </a:p>
      </dgm:t>
    </dgm:pt>
    <dgm:pt modelId="{E29BFBA0-4C6F-4D55-BC58-C7FA94AD9E3D}" type="parTrans" cxnId="{3EDDB11A-C89C-4952-A422-F3235411A3BC}">
      <dgm:prSet/>
      <dgm:spPr/>
      <dgm:t>
        <a:bodyPr/>
        <a:lstStyle/>
        <a:p>
          <a:endParaRPr lang="en-US"/>
        </a:p>
      </dgm:t>
    </dgm:pt>
    <dgm:pt modelId="{0E2A7F50-07CD-421E-A865-8404741D18E3}" type="sibTrans" cxnId="{3EDDB11A-C89C-4952-A422-F3235411A3BC}">
      <dgm:prSet/>
      <dgm:spPr/>
      <dgm:t>
        <a:bodyPr/>
        <a:lstStyle/>
        <a:p>
          <a:endParaRPr lang="en-US"/>
        </a:p>
      </dgm:t>
    </dgm:pt>
    <dgm:pt modelId="{E8152B5C-217D-4DBE-8AFA-0843384295C7}">
      <dgm:prSet phldrT="[Text]"/>
      <dgm:spPr/>
      <dgm:t>
        <a:bodyPr/>
        <a:lstStyle/>
        <a:p>
          <a:r>
            <a:rPr lang="en-US" dirty="0"/>
            <a:t>Mechanical and electrical design</a:t>
          </a:r>
        </a:p>
      </dgm:t>
    </dgm:pt>
    <dgm:pt modelId="{132BAA2F-1F4C-4A47-B21A-BC965283CD34}" type="parTrans" cxnId="{C9533D9C-D3DC-4167-9A6E-D8F454105337}">
      <dgm:prSet/>
      <dgm:spPr/>
      <dgm:t>
        <a:bodyPr/>
        <a:lstStyle/>
        <a:p>
          <a:endParaRPr lang="en-US"/>
        </a:p>
      </dgm:t>
    </dgm:pt>
    <dgm:pt modelId="{C508F698-0017-46F2-80DF-6F95776C1B32}" type="sibTrans" cxnId="{C9533D9C-D3DC-4167-9A6E-D8F454105337}">
      <dgm:prSet/>
      <dgm:spPr/>
      <dgm:t>
        <a:bodyPr/>
        <a:lstStyle/>
        <a:p>
          <a:endParaRPr lang="en-US"/>
        </a:p>
      </dgm:t>
    </dgm:pt>
    <dgm:pt modelId="{A5DE96F0-644F-460C-9D3B-68F27EF53BD5}">
      <dgm:prSet/>
      <dgm:spPr/>
      <dgm:t>
        <a:bodyPr/>
        <a:lstStyle/>
        <a:p>
          <a:r>
            <a:rPr lang="en-US" dirty="0"/>
            <a:t>Architecture</a:t>
          </a:r>
        </a:p>
      </dgm:t>
    </dgm:pt>
    <dgm:pt modelId="{FE7C59F9-519B-4DBE-B8B9-807422353F8C}" type="parTrans" cxnId="{E0FD1335-12D1-473E-A4BE-5B7857C2662E}">
      <dgm:prSet/>
      <dgm:spPr/>
      <dgm:t>
        <a:bodyPr/>
        <a:lstStyle/>
        <a:p>
          <a:endParaRPr lang="en-US"/>
        </a:p>
      </dgm:t>
    </dgm:pt>
    <dgm:pt modelId="{B72E609A-DC43-4482-8897-009C0B4E9EEC}" type="sibTrans" cxnId="{E0FD1335-12D1-473E-A4BE-5B7857C2662E}">
      <dgm:prSet/>
      <dgm:spPr/>
      <dgm:t>
        <a:bodyPr/>
        <a:lstStyle/>
        <a:p>
          <a:endParaRPr lang="en-US"/>
        </a:p>
      </dgm:t>
    </dgm:pt>
    <dgm:pt modelId="{341D113A-82BD-4D70-A812-E79557F3B06B}">
      <dgm:prSet/>
      <dgm:spPr/>
      <dgm:t>
        <a:bodyPr/>
        <a:lstStyle/>
        <a:p>
          <a:r>
            <a:rPr lang="en-US" dirty="0"/>
            <a:t>Computer user interface</a:t>
          </a:r>
        </a:p>
      </dgm:t>
    </dgm:pt>
    <dgm:pt modelId="{04BED368-7DDF-4040-95F5-A446E7727680}" type="parTrans" cxnId="{F36B7580-B4D0-4718-905B-B1D161C2AFCE}">
      <dgm:prSet/>
      <dgm:spPr/>
      <dgm:t>
        <a:bodyPr/>
        <a:lstStyle/>
        <a:p>
          <a:endParaRPr lang="en-US"/>
        </a:p>
      </dgm:t>
    </dgm:pt>
    <dgm:pt modelId="{AD2C8CC8-C5E5-437E-A6B5-B8B5B3889B4F}" type="sibTrans" cxnId="{F36B7580-B4D0-4718-905B-B1D161C2AFCE}">
      <dgm:prSet/>
      <dgm:spPr/>
      <dgm:t>
        <a:bodyPr/>
        <a:lstStyle/>
        <a:p>
          <a:endParaRPr lang="en-US"/>
        </a:p>
      </dgm:t>
    </dgm:pt>
    <dgm:pt modelId="{8405B221-1420-4D3E-84CB-3C72D1E807E0}">
      <dgm:prSet/>
      <dgm:spPr/>
      <dgm:t>
        <a:bodyPr/>
        <a:lstStyle/>
        <a:p>
          <a:endParaRPr lang="en-US" dirty="0"/>
        </a:p>
      </dgm:t>
    </dgm:pt>
    <dgm:pt modelId="{2A2CA229-FFD3-4089-BEB0-42A84BF72C8A}" type="parTrans" cxnId="{AA91BC83-712C-495F-90A8-AECD7B145923}">
      <dgm:prSet/>
      <dgm:spPr/>
      <dgm:t>
        <a:bodyPr/>
        <a:lstStyle/>
        <a:p>
          <a:endParaRPr lang="en-US"/>
        </a:p>
      </dgm:t>
    </dgm:pt>
    <dgm:pt modelId="{5E033B75-CF17-47FE-99A7-06F5E658471D}" type="sibTrans" cxnId="{AA91BC83-712C-495F-90A8-AECD7B145923}">
      <dgm:prSet/>
      <dgm:spPr/>
      <dgm:t>
        <a:bodyPr/>
        <a:lstStyle/>
        <a:p>
          <a:endParaRPr lang="en-US"/>
        </a:p>
      </dgm:t>
    </dgm:pt>
    <dgm:pt modelId="{9C15C895-5801-46C7-BA7B-C67FDC4A60B3}">
      <dgm:prSet/>
      <dgm:spPr/>
      <dgm:t>
        <a:bodyPr/>
        <a:lstStyle/>
        <a:p>
          <a:r>
            <a:rPr lang="en-US" dirty="0"/>
            <a:t>Motor Controller </a:t>
          </a:r>
        </a:p>
      </dgm:t>
    </dgm:pt>
    <dgm:pt modelId="{8C3CBEC6-D232-4B41-A938-6AE503483810}" type="parTrans" cxnId="{89F2D167-3F56-4D7B-9E6D-C65893FF8888}">
      <dgm:prSet/>
      <dgm:spPr/>
      <dgm:t>
        <a:bodyPr/>
        <a:lstStyle/>
        <a:p>
          <a:endParaRPr lang="en-US"/>
        </a:p>
      </dgm:t>
    </dgm:pt>
    <dgm:pt modelId="{B47F251F-5C57-436B-8CDA-4369724A3529}" type="sibTrans" cxnId="{89F2D167-3F56-4D7B-9E6D-C65893FF8888}">
      <dgm:prSet/>
      <dgm:spPr/>
      <dgm:t>
        <a:bodyPr/>
        <a:lstStyle/>
        <a:p>
          <a:endParaRPr lang="en-US"/>
        </a:p>
      </dgm:t>
    </dgm:pt>
    <dgm:pt modelId="{49761F36-D7E0-42EC-B3F0-60A4965550F7}">
      <dgm:prSet/>
      <dgm:spPr/>
      <dgm:t>
        <a:bodyPr/>
        <a:lstStyle/>
        <a:p>
          <a:r>
            <a:rPr lang="en-US" dirty="0"/>
            <a:t>Actuators selection</a:t>
          </a:r>
        </a:p>
      </dgm:t>
    </dgm:pt>
    <dgm:pt modelId="{7C75718E-C44B-4D5B-B332-2BAF0B402A86}" type="parTrans" cxnId="{87ACC2DB-9447-4D69-A057-2CFD43D70EA6}">
      <dgm:prSet/>
      <dgm:spPr/>
      <dgm:t>
        <a:bodyPr/>
        <a:lstStyle/>
        <a:p>
          <a:endParaRPr lang="en-US"/>
        </a:p>
      </dgm:t>
    </dgm:pt>
    <dgm:pt modelId="{6DA97ABB-CD37-4241-9BF0-D703EF98F37A}" type="sibTrans" cxnId="{87ACC2DB-9447-4D69-A057-2CFD43D70EA6}">
      <dgm:prSet/>
      <dgm:spPr/>
      <dgm:t>
        <a:bodyPr/>
        <a:lstStyle/>
        <a:p>
          <a:endParaRPr lang="en-US"/>
        </a:p>
      </dgm:t>
    </dgm:pt>
    <dgm:pt modelId="{E4296902-8B0F-47A9-9ECF-F6D78E6A4C2D}">
      <dgm:prSet phldrT="[Text]"/>
      <dgm:spPr/>
      <dgm:t>
        <a:bodyPr/>
        <a:lstStyle/>
        <a:p>
          <a:r>
            <a:rPr lang="en-US" dirty="0"/>
            <a:t>PCB</a:t>
          </a:r>
        </a:p>
      </dgm:t>
    </dgm:pt>
    <dgm:pt modelId="{51C6395E-48B7-4774-97CF-564409CC223C}" type="parTrans" cxnId="{ED993B28-F5A7-431F-810C-FD3EF6B245D6}">
      <dgm:prSet/>
      <dgm:spPr/>
      <dgm:t>
        <a:bodyPr/>
        <a:lstStyle/>
        <a:p>
          <a:endParaRPr lang="en-US"/>
        </a:p>
      </dgm:t>
    </dgm:pt>
    <dgm:pt modelId="{B1735DD7-5BEE-4EE5-8980-1263F5241BE9}" type="sibTrans" cxnId="{ED993B28-F5A7-431F-810C-FD3EF6B245D6}">
      <dgm:prSet/>
      <dgm:spPr/>
      <dgm:t>
        <a:bodyPr/>
        <a:lstStyle/>
        <a:p>
          <a:endParaRPr lang="en-US"/>
        </a:p>
      </dgm:t>
    </dgm:pt>
    <dgm:pt modelId="{34141223-9395-4ED7-AED3-379A39725250}">
      <dgm:prSet phldrT="[Text]"/>
      <dgm:spPr/>
      <dgm:t>
        <a:bodyPr/>
        <a:lstStyle/>
        <a:p>
          <a:r>
            <a:rPr lang="en-US" dirty="0"/>
            <a:t>Assembly</a:t>
          </a:r>
        </a:p>
      </dgm:t>
    </dgm:pt>
    <dgm:pt modelId="{E3127515-7C81-423D-889C-BDDE2DA1F9AD}" type="parTrans" cxnId="{B5BF77F8-738F-421F-AC80-A10EA4B4C2EB}">
      <dgm:prSet/>
      <dgm:spPr/>
      <dgm:t>
        <a:bodyPr/>
        <a:lstStyle/>
        <a:p>
          <a:endParaRPr lang="en-US"/>
        </a:p>
      </dgm:t>
    </dgm:pt>
    <dgm:pt modelId="{666FBF3B-5C7B-4D76-B78F-CBD82ED7720E}" type="sibTrans" cxnId="{B5BF77F8-738F-421F-AC80-A10EA4B4C2EB}">
      <dgm:prSet/>
      <dgm:spPr/>
      <dgm:t>
        <a:bodyPr/>
        <a:lstStyle/>
        <a:p>
          <a:endParaRPr lang="en-US"/>
        </a:p>
      </dgm:t>
    </dgm:pt>
    <dgm:pt modelId="{F64DACC5-0A9B-4305-8981-F450A7B8C209}">
      <dgm:prSet phldrT="[Text]"/>
      <dgm:spPr/>
      <dgm:t>
        <a:bodyPr/>
        <a:lstStyle/>
        <a:p>
          <a:r>
            <a:rPr lang="en-US" dirty="0"/>
            <a:t>Testing</a:t>
          </a:r>
        </a:p>
      </dgm:t>
    </dgm:pt>
    <dgm:pt modelId="{7DA1C7A3-234B-4468-8154-1189C549B0E0}" type="parTrans" cxnId="{007E107C-B383-4D2D-A32E-935DE2F65521}">
      <dgm:prSet/>
      <dgm:spPr/>
      <dgm:t>
        <a:bodyPr/>
        <a:lstStyle/>
        <a:p>
          <a:endParaRPr lang="en-US"/>
        </a:p>
      </dgm:t>
    </dgm:pt>
    <dgm:pt modelId="{C297439F-36A3-47FD-9684-EEF112A8DE6B}" type="sibTrans" cxnId="{007E107C-B383-4D2D-A32E-935DE2F65521}">
      <dgm:prSet/>
      <dgm:spPr/>
      <dgm:t>
        <a:bodyPr/>
        <a:lstStyle/>
        <a:p>
          <a:endParaRPr lang="en-US"/>
        </a:p>
      </dgm:t>
    </dgm:pt>
    <dgm:pt modelId="{4E53D476-0738-4555-8AE6-8C9AB1F0D996}">
      <dgm:prSet/>
      <dgm:spPr/>
      <dgm:t>
        <a:bodyPr/>
        <a:lstStyle/>
        <a:p>
          <a:r>
            <a:rPr lang="en-US" dirty="0"/>
            <a:t>Mechanical structure</a:t>
          </a:r>
        </a:p>
      </dgm:t>
    </dgm:pt>
    <dgm:pt modelId="{CF72E64F-E447-4328-A8B8-D2235DF68BAE}" type="parTrans" cxnId="{9E4331A9-B1BB-48F5-AF7E-29FEEEA3F4B1}">
      <dgm:prSet/>
      <dgm:spPr/>
      <dgm:t>
        <a:bodyPr/>
        <a:lstStyle/>
        <a:p>
          <a:endParaRPr lang="en-US"/>
        </a:p>
      </dgm:t>
    </dgm:pt>
    <dgm:pt modelId="{408C0962-7331-4EA2-A334-2DC69C0D7AAE}" type="sibTrans" cxnId="{9E4331A9-B1BB-48F5-AF7E-29FEEEA3F4B1}">
      <dgm:prSet/>
      <dgm:spPr/>
      <dgm:t>
        <a:bodyPr/>
        <a:lstStyle/>
        <a:p>
          <a:endParaRPr lang="en-US"/>
        </a:p>
      </dgm:t>
    </dgm:pt>
    <dgm:pt modelId="{DADF21DF-B1CB-4751-8867-59525C3812CA}">
      <dgm:prSet phldrT="[Text]"/>
      <dgm:spPr/>
      <dgm:t>
        <a:bodyPr/>
        <a:lstStyle/>
        <a:p>
          <a:r>
            <a:rPr lang="en-US" dirty="0"/>
            <a:t>Stroke Visualization</a:t>
          </a:r>
        </a:p>
      </dgm:t>
    </dgm:pt>
    <dgm:pt modelId="{32392BFD-0C60-419B-9B5C-0665B60F02AB}" type="parTrans" cxnId="{C5156694-ADDA-4BAE-91F4-49DBCE36AB23}">
      <dgm:prSet/>
      <dgm:spPr/>
      <dgm:t>
        <a:bodyPr/>
        <a:lstStyle/>
        <a:p>
          <a:endParaRPr lang="en-US"/>
        </a:p>
      </dgm:t>
    </dgm:pt>
    <dgm:pt modelId="{1A15EC63-326E-4476-B4B3-03E5A4EAFDDD}" type="sibTrans" cxnId="{C5156694-ADDA-4BAE-91F4-49DBCE36AB23}">
      <dgm:prSet/>
      <dgm:spPr/>
      <dgm:t>
        <a:bodyPr/>
        <a:lstStyle/>
        <a:p>
          <a:endParaRPr lang="en-US"/>
        </a:p>
      </dgm:t>
    </dgm:pt>
    <dgm:pt modelId="{9DEE64A4-11E0-4C16-B8D9-A85AC34F63B5}">
      <dgm:prSet phldrT="[Text]" custT="1"/>
      <dgm:spPr/>
      <dgm:t>
        <a:bodyPr/>
        <a:lstStyle/>
        <a:p>
          <a:r>
            <a:rPr lang="en-US" sz="2000" dirty="0"/>
            <a:t>Artwork Digitization</a:t>
          </a:r>
        </a:p>
      </dgm:t>
    </dgm:pt>
    <dgm:pt modelId="{2C7457FA-356B-46C7-ACA3-290C74797EB7}" type="parTrans" cxnId="{CB1A7EF7-6015-492C-B086-239AF3D728B9}">
      <dgm:prSet/>
      <dgm:spPr/>
      <dgm:t>
        <a:bodyPr/>
        <a:lstStyle/>
        <a:p>
          <a:endParaRPr lang="en-US"/>
        </a:p>
      </dgm:t>
    </dgm:pt>
    <dgm:pt modelId="{97227674-679E-48BB-9326-DCE7D7AD47B2}" type="sibTrans" cxnId="{CB1A7EF7-6015-492C-B086-239AF3D728B9}">
      <dgm:prSet/>
      <dgm:spPr/>
      <dgm:t>
        <a:bodyPr/>
        <a:lstStyle/>
        <a:p>
          <a:endParaRPr lang="en-US"/>
        </a:p>
      </dgm:t>
    </dgm:pt>
    <dgm:pt modelId="{E11626B0-EE5F-4A47-916C-5F197E98C09A}">
      <dgm:prSet phldrT="[Text]"/>
      <dgm:spPr/>
      <dgm:t>
        <a:bodyPr/>
        <a:lstStyle/>
        <a:p>
          <a:r>
            <a:rPr lang="en-US" dirty="0"/>
            <a:t>Image Processing</a:t>
          </a:r>
        </a:p>
      </dgm:t>
    </dgm:pt>
    <dgm:pt modelId="{4D7BD44B-26D5-4101-892E-48805BC3285E}" type="parTrans" cxnId="{23AC934B-676F-4714-B9EA-1EF2024963FE}">
      <dgm:prSet/>
      <dgm:spPr/>
      <dgm:t>
        <a:bodyPr/>
        <a:lstStyle/>
        <a:p>
          <a:endParaRPr lang="en-US"/>
        </a:p>
      </dgm:t>
    </dgm:pt>
    <dgm:pt modelId="{BB28A599-003B-4F95-8918-95B473AB94F3}" type="sibTrans" cxnId="{23AC934B-676F-4714-B9EA-1EF2024963FE}">
      <dgm:prSet/>
      <dgm:spPr/>
      <dgm:t>
        <a:bodyPr/>
        <a:lstStyle/>
        <a:p>
          <a:endParaRPr lang="en-US"/>
        </a:p>
      </dgm:t>
    </dgm:pt>
    <dgm:pt modelId="{115DADEA-C20D-4E09-BDCD-6297BFCEE021}">
      <dgm:prSet phldrT="[Text]"/>
      <dgm:spPr/>
      <dgm:t>
        <a:bodyPr/>
        <a:lstStyle/>
        <a:p>
          <a:r>
            <a:rPr lang="en-US" dirty="0"/>
            <a:t>Human intervention</a:t>
          </a:r>
        </a:p>
      </dgm:t>
    </dgm:pt>
    <dgm:pt modelId="{08911F9D-6ECC-4B12-A1D4-39ECF1DE17DC}" type="parTrans" cxnId="{FC9B1B98-1BB6-4C6B-892E-2B33F6626F29}">
      <dgm:prSet/>
      <dgm:spPr/>
      <dgm:t>
        <a:bodyPr/>
        <a:lstStyle/>
        <a:p>
          <a:endParaRPr lang="en-US"/>
        </a:p>
      </dgm:t>
    </dgm:pt>
    <dgm:pt modelId="{E1FA022A-9597-4EE8-9BFB-D42F2660E15E}" type="sibTrans" cxnId="{FC9B1B98-1BB6-4C6B-892E-2B33F6626F29}">
      <dgm:prSet/>
      <dgm:spPr/>
      <dgm:t>
        <a:bodyPr/>
        <a:lstStyle/>
        <a:p>
          <a:endParaRPr lang="en-US"/>
        </a:p>
      </dgm:t>
    </dgm:pt>
    <dgm:pt modelId="{1DE2B205-08CB-426E-ABB5-644656E9AD15}">
      <dgm:prSet phldrT="[Text]"/>
      <dgm:spPr/>
      <dgm:t>
        <a:bodyPr/>
        <a:lstStyle/>
        <a:p>
          <a:r>
            <a:rPr lang="en-US" dirty="0"/>
            <a:t>Human body tracking</a:t>
          </a:r>
        </a:p>
      </dgm:t>
    </dgm:pt>
    <dgm:pt modelId="{01E7199E-06F8-4BB8-9A0B-D7B47CCC7A8B}" type="parTrans" cxnId="{CA575D7A-85D9-4165-B75C-F6C51D068DF5}">
      <dgm:prSet/>
      <dgm:spPr/>
      <dgm:t>
        <a:bodyPr/>
        <a:lstStyle/>
        <a:p>
          <a:endParaRPr lang="en-US"/>
        </a:p>
      </dgm:t>
    </dgm:pt>
    <dgm:pt modelId="{B2D79B55-34A0-4677-A42F-AB5917DB3207}" type="sibTrans" cxnId="{CA575D7A-85D9-4165-B75C-F6C51D068DF5}">
      <dgm:prSet/>
      <dgm:spPr/>
      <dgm:t>
        <a:bodyPr/>
        <a:lstStyle/>
        <a:p>
          <a:endParaRPr lang="en-US"/>
        </a:p>
      </dgm:t>
    </dgm:pt>
    <dgm:pt modelId="{E116B2ED-C14F-4A06-B9A3-FC82DA4EFF61}">
      <dgm:prSet phldrT="[Text]"/>
      <dgm:spPr/>
      <dgm:t>
        <a:bodyPr/>
        <a:lstStyle/>
        <a:p>
          <a:r>
            <a:rPr lang="en-US" dirty="0"/>
            <a:t>Twisting Bezier Spline</a:t>
          </a:r>
        </a:p>
      </dgm:t>
    </dgm:pt>
    <dgm:pt modelId="{AF3BC64E-E293-4AFF-8F46-C9BE333633FE}" type="parTrans" cxnId="{6084A4B7-5C17-48FC-998B-8E53BD0A56E6}">
      <dgm:prSet/>
      <dgm:spPr/>
      <dgm:t>
        <a:bodyPr/>
        <a:lstStyle/>
        <a:p>
          <a:endParaRPr lang="en-US"/>
        </a:p>
      </dgm:t>
    </dgm:pt>
    <dgm:pt modelId="{BF607389-AF6F-4A73-BF72-642CFE79B6CF}" type="sibTrans" cxnId="{6084A4B7-5C17-48FC-998B-8E53BD0A56E6}">
      <dgm:prSet/>
      <dgm:spPr/>
      <dgm:t>
        <a:bodyPr/>
        <a:lstStyle/>
        <a:p>
          <a:endParaRPr lang="en-US"/>
        </a:p>
      </dgm:t>
    </dgm:pt>
    <dgm:pt modelId="{DE8D79D9-6883-47AF-A43F-5729C726146A}" type="pres">
      <dgm:prSet presAssocID="{4062AD4A-5233-44D4-A6DC-C75E70DD42B8}" presName="Name0" presStyleCnt="0">
        <dgm:presLayoutVars>
          <dgm:dir/>
          <dgm:animLvl val="lvl"/>
          <dgm:resizeHandles val="exact"/>
        </dgm:presLayoutVars>
      </dgm:prSet>
      <dgm:spPr/>
    </dgm:pt>
    <dgm:pt modelId="{7FE7E424-9CC9-49CA-9534-971D69E59CEA}" type="pres">
      <dgm:prSet presAssocID="{3313FDA2-C184-45BC-BFAE-82E5C5A5000A}" presName="composite" presStyleCnt="0"/>
      <dgm:spPr/>
    </dgm:pt>
    <dgm:pt modelId="{BCEAC21F-018A-436F-9147-A98E2C4BF4AA}" type="pres">
      <dgm:prSet presAssocID="{3313FDA2-C184-45BC-BFAE-82E5C5A5000A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4014E1E9-671E-49BE-A7BD-2760B41155C8}" type="pres">
      <dgm:prSet presAssocID="{3313FDA2-C184-45BC-BFAE-82E5C5A5000A}" presName="desTx" presStyleLbl="alignAccFollowNode1" presStyleIdx="0" presStyleCnt="5">
        <dgm:presLayoutVars>
          <dgm:bulletEnabled val="1"/>
        </dgm:presLayoutVars>
      </dgm:prSet>
      <dgm:spPr/>
    </dgm:pt>
    <dgm:pt modelId="{A140D8C9-23C0-4075-85E6-97F31C262217}" type="pres">
      <dgm:prSet presAssocID="{EAE8E283-CE79-4665-8F0B-5CA0EA9AB8C9}" presName="space" presStyleCnt="0"/>
      <dgm:spPr/>
    </dgm:pt>
    <dgm:pt modelId="{791A1F64-2E90-4588-80A6-4E0E30CD770F}" type="pres">
      <dgm:prSet presAssocID="{E8152B5C-217D-4DBE-8AFA-0843384295C7}" presName="composite" presStyleCnt="0"/>
      <dgm:spPr/>
    </dgm:pt>
    <dgm:pt modelId="{DA9BA55D-640A-4204-AC2D-83423B372B7C}" type="pres">
      <dgm:prSet presAssocID="{E8152B5C-217D-4DBE-8AFA-0843384295C7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9D168149-9AD2-47AC-BA56-F7961A847B0D}" type="pres">
      <dgm:prSet presAssocID="{E8152B5C-217D-4DBE-8AFA-0843384295C7}" presName="desTx" presStyleLbl="alignAccFollowNode1" presStyleIdx="1" presStyleCnt="5">
        <dgm:presLayoutVars>
          <dgm:bulletEnabled val="1"/>
        </dgm:presLayoutVars>
      </dgm:prSet>
      <dgm:spPr/>
    </dgm:pt>
    <dgm:pt modelId="{6D731C62-1903-4BC0-A55B-2E123847E32B}" type="pres">
      <dgm:prSet presAssocID="{C508F698-0017-46F2-80DF-6F95776C1B32}" presName="space" presStyleCnt="0"/>
      <dgm:spPr/>
    </dgm:pt>
    <dgm:pt modelId="{634287F1-7B9C-4994-B4EE-A5673B8E5B18}" type="pres">
      <dgm:prSet presAssocID="{8611357C-EE1A-4B11-8D98-1CB5B8D28E5B}" presName="composite" presStyleCnt="0"/>
      <dgm:spPr/>
    </dgm:pt>
    <dgm:pt modelId="{8CB9CB49-57CC-4464-991A-2697D84DBD6B}" type="pres">
      <dgm:prSet presAssocID="{8611357C-EE1A-4B11-8D98-1CB5B8D28E5B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3962CF-2A36-456C-84CC-D381B46D6736}" type="pres">
      <dgm:prSet presAssocID="{8611357C-EE1A-4B11-8D98-1CB5B8D28E5B}" presName="desTx" presStyleLbl="alignAccFollowNode1" presStyleIdx="2" presStyleCnt="5">
        <dgm:presLayoutVars>
          <dgm:bulletEnabled val="1"/>
        </dgm:presLayoutVars>
      </dgm:prSet>
      <dgm:spPr/>
    </dgm:pt>
    <dgm:pt modelId="{546F81D1-3137-4740-BBE6-67E004558BD2}" type="pres">
      <dgm:prSet presAssocID="{73297BF3-6877-4AB0-8990-8DF5B41B2990}" presName="space" presStyleCnt="0"/>
      <dgm:spPr/>
    </dgm:pt>
    <dgm:pt modelId="{7F667F72-713A-46EC-BE4E-C28C55B767EB}" type="pres">
      <dgm:prSet presAssocID="{9DEE64A4-11E0-4C16-B8D9-A85AC34F63B5}" presName="composite" presStyleCnt="0"/>
      <dgm:spPr/>
    </dgm:pt>
    <dgm:pt modelId="{71EF2D49-6B4C-43AA-8D5A-DF209FE8774F}" type="pres">
      <dgm:prSet presAssocID="{9DEE64A4-11E0-4C16-B8D9-A85AC34F63B5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21E8E631-7C4F-4C22-A559-547027F26F92}" type="pres">
      <dgm:prSet presAssocID="{9DEE64A4-11E0-4C16-B8D9-A85AC34F63B5}" presName="desTx" presStyleLbl="alignAccFollowNode1" presStyleIdx="3" presStyleCnt="5">
        <dgm:presLayoutVars>
          <dgm:bulletEnabled val="1"/>
        </dgm:presLayoutVars>
      </dgm:prSet>
      <dgm:spPr/>
    </dgm:pt>
    <dgm:pt modelId="{1E745167-BA38-484F-BB95-53F98D60D33E}" type="pres">
      <dgm:prSet presAssocID="{97227674-679E-48BB-9326-DCE7D7AD47B2}" presName="space" presStyleCnt="0"/>
      <dgm:spPr/>
    </dgm:pt>
    <dgm:pt modelId="{45A655A5-F22A-4341-8EE5-80B51E87D0EB}" type="pres">
      <dgm:prSet presAssocID="{25DAC0B1-F094-4B4C-9FA8-E59A0CD859CB}" presName="composite" presStyleCnt="0"/>
      <dgm:spPr/>
    </dgm:pt>
    <dgm:pt modelId="{A4DDCC0F-675B-4640-98EF-C3B2AA58F74A}" type="pres">
      <dgm:prSet presAssocID="{25DAC0B1-F094-4B4C-9FA8-E59A0CD859CB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6008AA9C-83E6-4A4D-9F22-7F77F2521E0D}" type="pres">
      <dgm:prSet presAssocID="{25DAC0B1-F094-4B4C-9FA8-E59A0CD859CB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F65B6603-B277-4330-8B34-82ED73F05138}" type="presOf" srcId="{A5DE96F0-644F-460C-9D3B-68F27EF53BD5}" destId="{9D168149-9AD2-47AC-BA56-F7961A847B0D}" srcOrd="0" destOrd="0" presId="urn:microsoft.com/office/officeart/2005/8/layout/hList1"/>
    <dgm:cxn modelId="{18278204-9EBE-4B46-8393-C08C6FBE911E}" type="presOf" srcId="{8611357C-EE1A-4B11-8D98-1CB5B8D28E5B}" destId="{8CB9CB49-57CC-4464-991A-2697D84DBD6B}" srcOrd="0" destOrd="0" presId="urn:microsoft.com/office/officeart/2005/8/layout/hList1"/>
    <dgm:cxn modelId="{658A0E05-5A19-49B7-96DA-36F60D57E617}" type="presOf" srcId="{9DEE64A4-11E0-4C16-B8D9-A85AC34F63B5}" destId="{71EF2D49-6B4C-43AA-8D5A-DF209FE8774F}" srcOrd="0" destOrd="0" presId="urn:microsoft.com/office/officeart/2005/8/layout/hList1"/>
    <dgm:cxn modelId="{3F14EF08-BB62-481E-9A51-3EE9DFE1B67A}" type="presOf" srcId="{49761F36-D7E0-42EC-B3F0-60A4965550F7}" destId="{9D168149-9AD2-47AC-BA56-F7961A847B0D}" srcOrd="0" destOrd="2" presId="urn:microsoft.com/office/officeart/2005/8/layout/hList1"/>
    <dgm:cxn modelId="{6071790D-39C4-4DFE-9625-4C493E17A14B}" type="presOf" srcId="{790F64C0-4BBA-4157-9672-C226BD966F3C}" destId="{4014E1E9-671E-49BE-A7BD-2760B41155C8}" srcOrd="0" destOrd="4" presId="urn:microsoft.com/office/officeart/2005/8/layout/hList1"/>
    <dgm:cxn modelId="{EBAB630F-CD52-4F5A-8C4E-CC4FAD743E80}" srcId="{4062AD4A-5233-44D4-A6DC-C75E70DD42B8}" destId="{8611357C-EE1A-4B11-8D98-1CB5B8D28E5B}" srcOrd="2" destOrd="0" parTransId="{15B20F88-230B-4818-B1CD-BF37337ABD3E}" sibTransId="{73297BF3-6877-4AB0-8990-8DF5B41B2990}"/>
    <dgm:cxn modelId="{ACB49517-A7E4-4CA2-98C8-03D40BA1EBFA}" type="presOf" srcId="{341D113A-82BD-4D70-A812-E79557F3B06B}" destId="{9D168149-9AD2-47AC-BA56-F7961A847B0D}" srcOrd="0" destOrd="4" presId="urn:microsoft.com/office/officeart/2005/8/layout/hList1"/>
    <dgm:cxn modelId="{3EDDB11A-C89C-4952-A422-F3235411A3BC}" srcId="{8611357C-EE1A-4B11-8D98-1CB5B8D28E5B}" destId="{FEF34F86-830D-4E10-B383-75C9556F96AE}" srcOrd="1" destOrd="0" parTransId="{E29BFBA0-4C6F-4D55-BC58-C7FA94AD9E3D}" sibTransId="{0E2A7F50-07CD-421E-A865-8404741D18E3}"/>
    <dgm:cxn modelId="{05CBDD1B-7667-4BF3-9FDD-9EBA9B11C4E3}" type="presOf" srcId="{8405B221-1420-4D3E-84CB-3C72D1E807E0}" destId="{9D168149-9AD2-47AC-BA56-F7961A847B0D}" srcOrd="0" destOrd="5" presId="urn:microsoft.com/office/officeart/2005/8/layout/hList1"/>
    <dgm:cxn modelId="{D6FD0126-D8A3-410A-953A-B89714D94571}" srcId="{25DAC0B1-F094-4B4C-9FA8-E59A0CD859CB}" destId="{B3DDE85A-A851-41DF-8695-21C055C45446}" srcOrd="0" destOrd="0" parTransId="{CA488C94-90B1-420B-BB3D-4F044A81BDAB}" sibTransId="{C9DB760C-EB16-4663-B450-5D1D97964116}"/>
    <dgm:cxn modelId="{89804427-41E6-44A6-9DAC-B63DF030D9D1}" srcId="{8611357C-EE1A-4B11-8D98-1CB5B8D28E5B}" destId="{1F4AF6A2-430B-4ADE-94DD-BC09CC782C20}" srcOrd="2" destOrd="0" parTransId="{C7316929-F9C1-4263-9457-FAB892F7735A}" sibTransId="{4C2C968C-F35A-467D-8FDE-2E7749D6136E}"/>
    <dgm:cxn modelId="{ED993B28-F5A7-431F-810C-FD3EF6B245D6}" srcId="{25DAC0B1-F094-4B4C-9FA8-E59A0CD859CB}" destId="{E4296902-8B0F-47A9-9ECF-F6D78E6A4C2D}" srcOrd="1" destOrd="0" parTransId="{51C6395E-48B7-4774-97CF-564409CC223C}" sibTransId="{B1735DD7-5BEE-4EE5-8980-1263F5241BE9}"/>
    <dgm:cxn modelId="{86A1BB2A-3AB5-4486-B491-33B79723E96D}" type="presOf" srcId="{9C15C895-5801-46C7-BA7B-C67FDC4A60B3}" destId="{9D168149-9AD2-47AC-BA56-F7961A847B0D}" srcOrd="0" destOrd="3" presId="urn:microsoft.com/office/officeart/2005/8/layout/hList1"/>
    <dgm:cxn modelId="{E0FD1335-12D1-473E-A4BE-5B7857C2662E}" srcId="{E8152B5C-217D-4DBE-8AFA-0843384295C7}" destId="{A5DE96F0-644F-460C-9D3B-68F27EF53BD5}" srcOrd="0" destOrd="0" parTransId="{FE7C59F9-519B-4DBE-B8B9-807422353F8C}" sibTransId="{B72E609A-DC43-4482-8897-009C0B4E9EEC}"/>
    <dgm:cxn modelId="{CBA4AC39-BA4C-4D49-956C-C75C37A3191B}" type="presOf" srcId="{5B37C7DC-BB0F-4E22-8274-CC36B82C7576}" destId="{FD3962CF-2A36-456C-84CC-D381B46D6736}" srcOrd="0" destOrd="0" presId="urn:microsoft.com/office/officeart/2005/8/layout/hList1"/>
    <dgm:cxn modelId="{68489740-24F0-498D-A55E-597C379FED1A}" srcId="{4062AD4A-5233-44D4-A6DC-C75E70DD42B8}" destId="{25DAC0B1-F094-4B4C-9FA8-E59A0CD859CB}" srcOrd="4" destOrd="0" parTransId="{ACC66F99-39B8-48A9-AC9E-1C4CC182CAE6}" sibTransId="{4763B4BD-78CF-44CF-B851-EC1DDF51FDD1}"/>
    <dgm:cxn modelId="{F39ACA5F-3504-4DC3-9BF6-9802F3E2B2E5}" type="presOf" srcId="{E11626B0-EE5F-4A47-916C-5F197E98C09A}" destId="{21E8E631-7C4F-4C22-A559-547027F26F92}" srcOrd="0" destOrd="0" presId="urn:microsoft.com/office/officeart/2005/8/layout/hList1"/>
    <dgm:cxn modelId="{AFC55442-BF10-4880-85C5-DC7D807AE531}" type="presOf" srcId="{25DAC0B1-F094-4B4C-9FA8-E59A0CD859CB}" destId="{A4DDCC0F-675B-4640-98EF-C3B2AA58F74A}" srcOrd="0" destOrd="0" presId="urn:microsoft.com/office/officeart/2005/8/layout/hList1"/>
    <dgm:cxn modelId="{CE10D342-460A-412C-A61E-90820B4A6234}" type="presOf" srcId="{E8152B5C-217D-4DBE-8AFA-0843384295C7}" destId="{DA9BA55D-640A-4204-AC2D-83423B372B7C}" srcOrd="0" destOrd="0" presId="urn:microsoft.com/office/officeart/2005/8/layout/hList1"/>
    <dgm:cxn modelId="{D8F18D43-52DB-4271-86C5-5F04BC59030E}" srcId="{4062AD4A-5233-44D4-A6DC-C75E70DD42B8}" destId="{3313FDA2-C184-45BC-BFAE-82E5C5A5000A}" srcOrd="0" destOrd="0" parTransId="{462C3F2A-DA8A-44D8-A46A-7BF4EFD44CE4}" sibTransId="{EAE8E283-CE79-4665-8F0B-5CA0EA9AB8C9}"/>
    <dgm:cxn modelId="{D1A5C646-2561-48DD-B381-F44EC44BA8C9}" srcId="{3313FDA2-C184-45BC-BFAE-82E5C5A5000A}" destId="{0051528B-E576-49C4-8860-14269C8B10BA}" srcOrd="2" destOrd="0" parTransId="{0ECF179A-6945-4496-BB64-8BD3455AF62E}" sibTransId="{02F1D551-D39E-462E-B090-04BDFAE6ED3D}"/>
    <dgm:cxn modelId="{89F2D167-3F56-4D7B-9E6D-C65893FF8888}" srcId="{E8152B5C-217D-4DBE-8AFA-0843384295C7}" destId="{9C15C895-5801-46C7-BA7B-C67FDC4A60B3}" srcOrd="3" destOrd="0" parTransId="{8C3CBEC6-D232-4B41-A938-6AE503483810}" sibTransId="{B47F251F-5C57-436B-8CDA-4369724A3529}"/>
    <dgm:cxn modelId="{40CE1068-A7E2-4278-B759-98347C1954AA}" type="presOf" srcId="{3CA03008-02A5-427A-BBEB-B73A55352A6A}" destId="{FD3962CF-2A36-456C-84CC-D381B46D6736}" srcOrd="0" destOrd="3" presId="urn:microsoft.com/office/officeart/2005/8/layout/hList1"/>
    <dgm:cxn modelId="{18CBF868-06E2-4A02-ADAA-B03FD24B6F0E}" type="presOf" srcId="{0051528B-E576-49C4-8860-14269C8B10BA}" destId="{4014E1E9-671E-49BE-A7BD-2760B41155C8}" srcOrd="0" destOrd="2" presId="urn:microsoft.com/office/officeart/2005/8/layout/hList1"/>
    <dgm:cxn modelId="{76B19569-233C-441A-8C56-9A937D24932E}" srcId="{3313FDA2-C184-45BC-BFAE-82E5C5A5000A}" destId="{790F64C0-4BBA-4157-9672-C226BD966F3C}" srcOrd="4" destOrd="0" parTransId="{2DB7805F-6F0F-452C-9816-7F082B7E649E}" sibTransId="{04F00739-52BD-42A0-9AD1-6C4553AFB654}"/>
    <dgm:cxn modelId="{23AC934B-676F-4714-B9EA-1EF2024963FE}" srcId="{9DEE64A4-11E0-4C16-B8D9-A85AC34F63B5}" destId="{E11626B0-EE5F-4A47-916C-5F197E98C09A}" srcOrd="0" destOrd="0" parTransId="{4D7BD44B-26D5-4101-892E-48805BC3285E}" sibTransId="{BB28A599-003B-4F95-8918-95B473AB94F3}"/>
    <dgm:cxn modelId="{96118F6E-0FA5-46F9-8C6C-C0E18B3DA93B}" type="presOf" srcId="{1DE2B205-08CB-426E-ABB5-644656E9AD15}" destId="{21E8E631-7C4F-4C22-A559-547027F26F92}" srcOrd="0" destOrd="2" presId="urn:microsoft.com/office/officeart/2005/8/layout/hList1"/>
    <dgm:cxn modelId="{35654D71-8D61-4285-A443-86C7D448F4A9}" srcId="{8611357C-EE1A-4B11-8D98-1CB5B8D28E5B}" destId="{3CA03008-02A5-427A-BBEB-B73A55352A6A}" srcOrd="3" destOrd="0" parTransId="{6A0A17F1-1E80-4700-9952-1B5398196FEB}" sibTransId="{56E45D69-10CA-40DA-8DE7-70FF4FF9871A}"/>
    <dgm:cxn modelId="{042BA871-B5C0-40AC-A832-5B49D6F01CBF}" type="presOf" srcId="{F64DACC5-0A9B-4305-8981-F450A7B8C209}" destId="{6008AA9C-83E6-4A4D-9F22-7F77F2521E0D}" srcOrd="0" destOrd="3" presId="urn:microsoft.com/office/officeart/2005/8/layout/hList1"/>
    <dgm:cxn modelId="{CA575D7A-85D9-4165-B75C-F6C51D068DF5}" srcId="{9DEE64A4-11E0-4C16-B8D9-A85AC34F63B5}" destId="{1DE2B205-08CB-426E-ABB5-644656E9AD15}" srcOrd="2" destOrd="0" parTransId="{01E7199E-06F8-4BB8-9A0B-D7B47CCC7A8B}" sibTransId="{B2D79B55-34A0-4677-A42F-AB5917DB3207}"/>
    <dgm:cxn modelId="{007E107C-B383-4D2D-A32E-935DE2F65521}" srcId="{25DAC0B1-F094-4B4C-9FA8-E59A0CD859CB}" destId="{F64DACC5-0A9B-4305-8981-F450A7B8C209}" srcOrd="3" destOrd="0" parTransId="{7DA1C7A3-234B-4468-8154-1189C549B0E0}" sibTransId="{C297439F-36A3-47FD-9684-EEF112A8DE6B}"/>
    <dgm:cxn modelId="{F36B7580-B4D0-4718-905B-B1D161C2AFCE}" srcId="{E8152B5C-217D-4DBE-8AFA-0843384295C7}" destId="{341D113A-82BD-4D70-A812-E79557F3B06B}" srcOrd="4" destOrd="0" parTransId="{04BED368-7DDF-4040-95F5-A446E7727680}" sibTransId="{AD2C8CC8-C5E5-437E-A6B5-B8B5B3889B4F}"/>
    <dgm:cxn modelId="{AA91BC83-712C-495F-90A8-AECD7B145923}" srcId="{E8152B5C-217D-4DBE-8AFA-0843384295C7}" destId="{8405B221-1420-4D3E-84CB-3C72D1E807E0}" srcOrd="5" destOrd="0" parTransId="{2A2CA229-FFD3-4089-BEB0-42A84BF72C8A}" sibTransId="{5E033B75-CF17-47FE-99A7-06F5E658471D}"/>
    <dgm:cxn modelId="{829ED389-72CF-4900-AF45-0D6B0BCD4B2F}" type="presOf" srcId="{E4296902-8B0F-47A9-9ECF-F6D78E6A4C2D}" destId="{6008AA9C-83E6-4A4D-9F22-7F77F2521E0D}" srcOrd="0" destOrd="1" presId="urn:microsoft.com/office/officeart/2005/8/layout/hList1"/>
    <dgm:cxn modelId="{A05C4E8F-6852-4EF0-9806-B4F3B5A3F04A}" type="presOf" srcId="{34141223-9395-4ED7-AED3-379A39725250}" destId="{6008AA9C-83E6-4A4D-9F22-7F77F2521E0D}" srcOrd="0" destOrd="2" presId="urn:microsoft.com/office/officeart/2005/8/layout/hList1"/>
    <dgm:cxn modelId="{C5156694-ADDA-4BAE-91F4-49DBCE36AB23}" srcId="{8611357C-EE1A-4B11-8D98-1CB5B8D28E5B}" destId="{DADF21DF-B1CB-4751-8867-59525C3812CA}" srcOrd="5" destOrd="0" parTransId="{32392BFD-0C60-419B-9B5C-0665B60F02AB}" sibTransId="{1A15EC63-326E-4476-B4B3-03E5A4EAFDDD}"/>
    <dgm:cxn modelId="{658F8097-25B9-47ED-B53A-CA977F0A02F0}" srcId="{3313FDA2-C184-45BC-BFAE-82E5C5A5000A}" destId="{C06904CC-7786-4EF5-B333-191B8782AD2F}" srcOrd="0" destOrd="0" parTransId="{05F525A4-C2A9-47FA-A095-1AB0A42690A0}" sibTransId="{40CF6331-4C7A-41FD-B59C-FF4077EF724D}"/>
    <dgm:cxn modelId="{FC9B1B98-1BB6-4C6B-892E-2B33F6626F29}" srcId="{9DEE64A4-11E0-4C16-B8D9-A85AC34F63B5}" destId="{115DADEA-C20D-4E09-BDCD-6297BFCEE021}" srcOrd="1" destOrd="0" parTransId="{08911F9D-6ECC-4B12-A1D4-39ECF1DE17DC}" sibTransId="{E1FA022A-9597-4EE8-9BFB-D42F2660E15E}"/>
    <dgm:cxn modelId="{C9533D9C-D3DC-4167-9A6E-D8F454105337}" srcId="{4062AD4A-5233-44D4-A6DC-C75E70DD42B8}" destId="{E8152B5C-217D-4DBE-8AFA-0843384295C7}" srcOrd="1" destOrd="0" parTransId="{132BAA2F-1F4C-4A47-B21A-BC965283CD34}" sibTransId="{C508F698-0017-46F2-80DF-6F95776C1B32}"/>
    <dgm:cxn modelId="{6E1B579D-C9E5-4DE3-BC4E-F2D08DCA4C65}" type="presOf" srcId="{E116B2ED-C14F-4A06-B9A3-FC82DA4EFF61}" destId="{21E8E631-7C4F-4C22-A559-547027F26F92}" srcOrd="0" destOrd="3" presId="urn:microsoft.com/office/officeart/2005/8/layout/hList1"/>
    <dgm:cxn modelId="{2FA2F5A1-0C1C-4CE6-A775-C5C6D5CDD228}" type="presOf" srcId="{FEF34F86-830D-4E10-B383-75C9556F96AE}" destId="{FD3962CF-2A36-456C-84CC-D381B46D6736}" srcOrd="0" destOrd="1" presId="urn:microsoft.com/office/officeart/2005/8/layout/hList1"/>
    <dgm:cxn modelId="{DB8870A5-B22F-4371-886A-EAC13BD292D3}" type="presOf" srcId="{3313FDA2-C184-45BC-BFAE-82E5C5A5000A}" destId="{BCEAC21F-018A-436F-9147-A98E2C4BF4AA}" srcOrd="0" destOrd="0" presId="urn:microsoft.com/office/officeart/2005/8/layout/hList1"/>
    <dgm:cxn modelId="{6A468FA7-D7B4-4F43-9F3C-4DD4773491D4}" type="presOf" srcId="{4062AD4A-5233-44D4-A6DC-C75E70DD42B8}" destId="{DE8D79D9-6883-47AF-A43F-5729C726146A}" srcOrd="0" destOrd="0" presId="urn:microsoft.com/office/officeart/2005/8/layout/hList1"/>
    <dgm:cxn modelId="{9E4331A9-B1BB-48F5-AF7E-29FEEEA3F4B1}" srcId="{E8152B5C-217D-4DBE-8AFA-0843384295C7}" destId="{4E53D476-0738-4555-8AE6-8C9AB1F0D996}" srcOrd="1" destOrd="0" parTransId="{CF72E64F-E447-4328-A8B8-D2235DF68BAE}" sibTransId="{408C0962-7331-4EA2-A334-2DC69C0D7AAE}"/>
    <dgm:cxn modelId="{4C113FA9-00B7-44D7-BE58-95DAE71506C4}" srcId="{8611357C-EE1A-4B11-8D98-1CB5B8D28E5B}" destId="{5B37C7DC-BB0F-4E22-8274-CC36B82C7576}" srcOrd="0" destOrd="0" parTransId="{20BE48FD-89F9-4B49-92EE-7A39BF9F882C}" sibTransId="{3B251610-F64A-4809-994D-E2F6B5AEAEDB}"/>
    <dgm:cxn modelId="{052F58A9-EDC0-4B67-8426-270DB94156FD}" type="presOf" srcId="{040F3ACB-32A5-4FD0-9727-4378082FB952}" destId="{4014E1E9-671E-49BE-A7BD-2760B41155C8}" srcOrd="0" destOrd="5" presId="urn:microsoft.com/office/officeart/2005/8/layout/hList1"/>
    <dgm:cxn modelId="{7E00DBAC-F07A-4603-808F-54770305F34B}" type="presOf" srcId="{0FD8E13B-C53B-4E45-9E61-9A4E6B39C251}" destId="{4014E1E9-671E-49BE-A7BD-2760B41155C8}" srcOrd="0" destOrd="3" presId="urn:microsoft.com/office/officeart/2005/8/layout/hList1"/>
    <dgm:cxn modelId="{70DA57B2-58DA-4D71-A11E-0CF83F03EE5F}" type="presOf" srcId="{B3DDE85A-A851-41DF-8695-21C055C45446}" destId="{6008AA9C-83E6-4A4D-9F22-7F77F2521E0D}" srcOrd="0" destOrd="0" presId="urn:microsoft.com/office/officeart/2005/8/layout/hList1"/>
    <dgm:cxn modelId="{6084A4B7-5C17-48FC-998B-8E53BD0A56E6}" srcId="{9DEE64A4-11E0-4C16-B8D9-A85AC34F63B5}" destId="{E116B2ED-C14F-4A06-B9A3-FC82DA4EFF61}" srcOrd="3" destOrd="0" parTransId="{AF3BC64E-E293-4AFF-8F46-C9BE333633FE}" sibTransId="{BF607389-AF6F-4A73-BF72-642CFE79B6CF}"/>
    <dgm:cxn modelId="{569478BA-9B81-4B58-884C-06DA40298B09}" type="presOf" srcId="{4E53D476-0738-4555-8AE6-8C9AB1F0D996}" destId="{9D168149-9AD2-47AC-BA56-F7961A847B0D}" srcOrd="0" destOrd="1" presId="urn:microsoft.com/office/officeart/2005/8/layout/hList1"/>
    <dgm:cxn modelId="{23F50FBC-43E2-41E4-A8FE-D5D4A7589DB8}" srcId="{3313FDA2-C184-45BC-BFAE-82E5C5A5000A}" destId="{10AD7D2A-BB56-4C52-93D9-457F9177AA6C}" srcOrd="1" destOrd="0" parTransId="{3940C65B-9CDC-437F-BB64-39E70093F790}" sibTransId="{EC2B34F7-DE42-4AD8-B28D-BB10A07353A7}"/>
    <dgm:cxn modelId="{8E918EBC-F5C4-47A7-A94D-94F218E8F49A}" srcId="{3313FDA2-C184-45BC-BFAE-82E5C5A5000A}" destId="{040F3ACB-32A5-4FD0-9727-4378082FB952}" srcOrd="5" destOrd="0" parTransId="{1E505905-420B-4C5D-980D-0C4DF5FC11E2}" sibTransId="{ACA7714A-D0AE-4107-9329-BA88B57B5446}"/>
    <dgm:cxn modelId="{940F1ACA-514C-4177-85FA-403824557C16}" type="presOf" srcId="{115DADEA-C20D-4E09-BDCD-6297BFCEE021}" destId="{21E8E631-7C4F-4C22-A559-547027F26F92}" srcOrd="0" destOrd="1" presId="urn:microsoft.com/office/officeart/2005/8/layout/hList1"/>
    <dgm:cxn modelId="{90C651CA-8BC0-498A-8F76-057E3E803521}" srcId="{8611357C-EE1A-4B11-8D98-1CB5B8D28E5B}" destId="{C9149F70-3AC1-4F0C-A313-C2D87A5CED61}" srcOrd="4" destOrd="0" parTransId="{924C7E25-9D3F-4C13-AD80-8C459243D079}" sibTransId="{E264DC3D-0AB5-4BAC-B47A-138F41DBEB55}"/>
    <dgm:cxn modelId="{E403E9CF-E8EC-4FA3-9DD5-1FF5FD629BBF}" type="presOf" srcId="{1F4AF6A2-430B-4ADE-94DD-BC09CC782C20}" destId="{FD3962CF-2A36-456C-84CC-D381B46D6736}" srcOrd="0" destOrd="2" presId="urn:microsoft.com/office/officeart/2005/8/layout/hList1"/>
    <dgm:cxn modelId="{D03308D0-D007-4E9A-8064-D60465404A36}" type="presOf" srcId="{C9149F70-3AC1-4F0C-A313-C2D87A5CED61}" destId="{FD3962CF-2A36-456C-84CC-D381B46D6736}" srcOrd="0" destOrd="4" presId="urn:microsoft.com/office/officeart/2005/8/layout/hList1"/>
    <dgm:cxn modelId="{558B3FD1-2BA9-4BC4-B03E-C6BE598566AC}" type="presOf" srcId="{C06904CC-7786-4EF5-B333-191B8782AD2F}" destId="{4014E1E9-671E-49BE-A7BD-2760B41155C8}" srcOrd="0" destOrd="0" presId="urn:microsoft.com/office/officeart/2005/8/layout/hList1"/>
    <dgm:cxn modelId="{E74ABAD5-8F73-4F20-9C41-6140283B4744}" srcId="{3313FDA2-C184-45BC-BFAE-82E5C5A5000A}" destId="{0FD8E13B-C53B-4E45-9E61-9A4E6B39C251}" srcOrd="3" destOrd="0" parTransId="{E23D0B12-CFF3-4193-8771-4F66913F1608}" sibTransId="{304A0944-8A6B-4623-B8BF-2D28D8CDE0F1}"/>
    <dgm:cxn modelId="{87ACC2DB-9447-4D69-A057-2CFD43D70EA6}" srcId="{E8152B5C-217D-4DBE-8AFA-0843384295C7}" destId="{49761F36-D7E0-42EC-B3F0-60A4965550F7}" srcOrd="2" destOrd="0" parTransId="{7C75718E-C44B-4D5B-B332-2BAF0B402A86}" sibTransId="{6DA97ABB-CD37-4241-9BF0-D703EF98F37A}"/>
    <dgm:cxn modelId="{69B70AEE-1AF4-4938-A5BB-E3E386A180F5}" type="presOf" srcId="{DADF21DF-B1CB-4751-8867-59525C3812CA}" destId="{FD3962CF-2A36-456C-84CC-D381B46D6736}" srcOrd="0" destOrd="5" presId="urn:microsoft.com/office/officeart/2005/8/layout/hList1"/>
    <dgm:cxn modelId="{B43C70EF-072A-43C0-A128-99BC24622C39}" type="presOf" srcId="{10AD7D2A-BB56-4C52-93D9-457F9177AA6C}" destId="{4014E1E9-671E-49BE-A7BD-2760B41155C8}" srcOrd="0" destOrd="1" presId="urn:microsoft.com/office/officeart/2005/8/layout/hList1"/>
    <dgm:cxn modelId="{CB1A7EF7-6015-492C-B086-239AF3D728B9}" srcId="{4062AD4A-5233-44D4-A6DC-C75E70DD42B8}" destId="{9DEE64A4-11E0-4C16-B8D9-A85AC34F63B5}" srcOrd="3" destOrd="0" parTransId="{2C7457FA-356B-46C7-ACA3-290C74797EB7}" sibTransId="{97227674-679E-48BB-9326-DCE7D7AD47B2}"/>
    <dgm:cxn modelId="{B5BF77F8-738F-421F-AC80-A10EA4B4C2EB}" srcId="{25DAC0B1-F094-4B4C-9FA8-E59A0CD859CB}" destId="{34141223-9395-4ED7-AED3-379A39725250}" srcOrd="2" destOrd="0" parTransId="{E3127515-7C81-423D-889C-BDDE2DA1F9AD}" sibTransId="{666FBF3B-5C7B-4D76-B78F-CBD82ED7720E}"/>
    <dgm:cxn modelId="{4277385F-81A4-44FA-86AE-77DED48702EA}" type="presParOf" srcId="{DE8D79D9-6883-47AF-A43F-5729C726146A}" destId="{7FE7E424-9CC9-49CA-9534-971D69E59CEA}" srcOrd="0" destOrd="0" presId="urn:microsoft.com/office/officeart/2005/8/layout/hList1"/>
    <dgm:cxn modelId="{DAA3B2AA-559D-4AF9-ABC3-C7207D86B1A1}" type="presParOf" srcId="{7FE7E424-9CC9-49CA-9534-971D69E59CEA}" destId="{BCEAC21F-018A-436F-9147-A98E2C4BF4AA}" srcOrd="0" destOrd="0" presId="urn:microsoft.com/office/officeart/2005/8/layout/hList1"/>
    <dgm:cxn modelId="{B7463C7E-653B-40A0-9814-1C6BB799B930}" type="presParOf" srcId="{7FE7E424-9CC9-49CA-9534-971D69E59CEA}" destId="{4014E1E9-671E-49BE-A7BD-2760B41155C8}" srcOrd="1" destOrd="0" presId="urn:microsoft.com/office/officeart/2005/8/layout/hList1"/>
    <dgm:cxn modelId="{D990572F-855D-4E8D-9AA1-920EEFE78685}" type="presParOf" srcId="{DE8D79D9-6883-47AF-A43F-5729C726146A}" destId="{A140D8C9-23C0-4075-85E6-97F31C262217}" srcOrd="1" destOrd="0" presId="urn:microsoft.com/office/officeart/2005/8/layout/hList1"/>
    <dgm:cxn modelId="{7528E016-C9BE-4026-9D55-5702317E6FEC}" type="presParOf" srcId="{DE8D79D9-6883-47AF-A43F-5729C726146A}" destId="{791A1F64-2E90-4588-80A6-4E0E30CD770F}" srcOrd="2" destOrd="0" presId="urn:microsoft.com/office/officeart/2005/8/layout/hList1"/>
    <dgm:cxn modelId="{CD7C7B53-EA5F-4DC6-93DE-16B4B8B28C3A}" type="presParOf" srcId="{791A1F64-2E90-4588-80A6-4E0E30CD770F}" destId="{DA9BA55D-640A-4204-AC2D-83423B372B7C}" srcOrd="0" destOrd="0" presId="urn:microsoft.com/office/officeart/2005/8/layout/hList1"/>
    <dgm:cxn modelId="{FAD0F686-5972-4A0C-9AD4-A6EE24CF2AFD}" type="presParOf" srcId="{791A1F64-2E90-4588-80A6-4E0E30CD770F}" destId="{9D168149-9AD2-47AC-BA56-F7961A847B0D}" srcOrd="1" destOrd="0" presId="urn:microsoft.com/office/officeart/2005/8/layout/hList1"/>
    <dgm:cxn modelId="{9E60201D-6973-481A-9256-DB90D71EF6AE}" type="presParOf" srcId="{DE8D79D9-6883-47AF-A43F-5729C726146A}" destId="{6D731C62-1903-4BC0-A55B-2E123847E32B}" srcOrd="3" destOrd="0" presId="urn:microsoft.com/office/officeart/2005/8/layout/hList1"/>
    <dgm:cxn modelId="{5FE9F3FF-A580-4FAF-A478-87ECCE6A2673}" type="presParOf" srcId="{DE8D79D9-6883-47AF-A43F-5729C726146A}" destId="{634287F1-7B9C-4994-B4EE-A5673B8E5B18}" srcOrd="4" destOrd="0" presId="urn:microsoft.com/office/officeart/2005/8/layout/hList1"/>
    <dgm:cxn modelId="{B4B3A93E-E28F-46DC-9AC9-9AF4E3931C6A}" type="presParOf" srcId="{634287F1-7B9C-4994-B4EE-A5673B8E5B18}" destId="{8CB9CB49-57CC-4464-991A-2697D84DBD6B}" srcOrd="0" destOrd="0" presId="urn:microsoft.com/office/officeart/2005/8/layout/hList1"/>
    <dgm:cxn modelId="{16493CD1-2347-4120-AC3E-473FCA47D25D}" type="presParOf" srcId="{634287F1-7B9C-4994-B4EE-A5673B8E5B18}" destId="{FD3962CF-2A36-456C-84CC-D381B46D6736}" srcOrd="1" destOrd="0" presId="urn:microsoft.com/office/officeart/2005/8/layout/hList1"/>
    <dgm:cxn modelId="{F34230B1-98B3-4621-A85D-F02284ADFCCA}" type="presParOf" srcId="{DE8D79D9-6883-47AF-A43F-5729C726146A}" destId="{546F81D1-3137-4740-BBE6-67E004558BD2}" srcOrd="5" destOrd="0" presId="urn:microsoft.com/office/officeart/2005/8/layout/hList1"/>
    <dgm:cxn modelId="{D20B490F-A1CA-49E4-B392-6FBCF0A2FC4F}" type="presParOf" srcId="{DE8D79D9-6883-47AF-A43F-5729C726146A}" destId="{7F667F72-713A-46EC-BE4E-C28C55B767EB}" srcOrd="6" destOrd="0" presId="urn:microsoft.com/office/officeart/2005/8/layout/hList1"/>
    <dgm:cxn modelId="{2E93D25C-2BA7-4856-B80D-EA1EE339D540}" type="presParOf" srcId="{7F667F72-713A-46EC-BE4E-C28C55B767EB}" destId="{71EF2D49-6B4C-43AA-8D5A-DF209FE8774F}" srcOrd="0" destOrd="0" presId="urn:microsoft.com/office/officeart/2005/8/layout/hList1"/>
    <dgm:cxn modelId="{1E6C1AB5-D954-4EF1-B0DF-453BFA0D0549}" type="presParOf" srcId="{7F667F72-713A-46EC-BE4E-C28C55B767EB}" destId="{21E8E631-7C4F-4C22-A559-547027F26F92}" srcOrd="1" destOrd="0" presId="urn:microsoft.com/office/officeart/2005/8/layout/hList1"/>
    <dgm:cxn modelId="{47B71D4D-9B99-4ABD-8E68-4747F1B0ACFC}" type="presParOf" srcId="{DE8D79D9-6883-47AF-A43F-5729C726146A}" destId="{1E745167-BA38-484F-BB95-53F98D60D33E}" srcOrd="7" destOrd="0" presId="urn:microsoft.com/office/officeart/2005/8/layout/hList1"/>
    <dgm:cxn modelId="{7CCB3458-4C29-406A-8868-0085E7F4ADA3}" type="presParOf" srcId="{DE8D79D9-6883-47AF-A43F-5729C726146A}" destId="{45A655A5-F22A-4341-8EE5-80B51E87D0EB}" srcOrd="8" destOrd="0" presId="urn:microsoft.com/office/officeart/2005/8/layout/hList1"/>
    <dgm:cxn modelId="{23649611-E34D-4F10-8C8C-3C89DB531A11}" type="presParOf" srcId="{45A655A5-F22A-4341-8EE5-80B51E87D0EB}" destId="{A4DDCC0F-675B-4640-98EF-C3B2AA58F74A}" srcOrd="0" destOrd="0" presId="urn:microsoft.com/office/officeart/2005/8/layout/hList1"/>
    <dgm:cxn modelId="{D1920CE3-B638-4008-A5E7-A55BF8BA423D}" type="presParOf" srcId="{45A655A5-F22A-4341-8EE5-80B51E87D0EB}" destId="{6008AA9C-83E6-4A4D-9F22-7F77F2521E0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62AD4A-5233-44D4-A6DC-C75E70DD42B8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E19D8B6-DDEE-4B90-A595-139C15335268}">
      <dgm:prSet phldrT="[Text]" custT="1"/>
      <dgm:spPr/>
      <dgm:t>
        <a:bodyPr/>
        <a:lstStyle/>
        <a:p>
          <a:r>
            <a:rPr lang="en-US" sz="2000" dirty="0"/>
            <a:t>Artwork Digitization</a:t>
          </a:r>
        </a:p>
      </dgm:t>
    </dgm:pt>
    <dgm:pt modelId="{7698B3D3-68B2-4675-83FE-D2FD202757B7}" type="parTrans" cxnId="{AB1430D3-9842-4E06-8159-725E84AA0A85}">
      <dgm:prSet/>
      <dgm:spPr/>
      <dgm:t>
        <a:bodyPr/>
        <a:lstStyle/>
        <a:p>
          <a:endParaRPr lang="en-US"/>
        </a:p>
      </dgm:t>
    </dgm:pt>
    <dgm:pt modelId="{F87C3A82-0368-458B-A43E-ED7E06BADD05}" type="sibTrans" cxnId="{AB1430D3-9842-4E06-8159-725E84AA0A85}">
      <dgm:prSet/>
      <dgm:spPr/>
      <dgm:t>
        <a:bodyPr/>
        <a:lstStyle/>
        <a:p>
          <a:endParaRPr lang="en-US"/>
        </a:p>
      </dgm:t>
    </dgm:pt>
    <dgm:pt modelId="{C6F0C106-B850-44E6-AE82-E7868AAD03BC}">
      <dgm:prSet phldrT="[Text]" custT="1"/>
      <dgm:spPr/>
      <dgm:t>
        <a:bodyPr/>
        <a:lstStyle/>
        <a:p>
          <a:r>
            <a:rPr lang="en-US" sz="1600" strike="sngStrike" dirty="0">
              <a:solidFill>
                <a:schemeClr val="bg1">
                  <a:lumMod val="65000"/>
                </a:schemeClr>
              </a:solidFill>
            </a:rPr>
            <a:t>Image Processing</a:t>
          </a:r>
        </a:p>
      </dgm:t>
    </dgm:pt>
    <dgm:pt modelId="{01829902-1542-41B8-96EB-26B25222BA3B}" type="parTrans" cxnId="{6E68E817-C770-4F3D-82A5-3F481075F17F}">
      <dgm:prSet/>
      <dgm:spPr/>
      <dgm:t>
        <a:bodyPr/>
        <a:lstStyle/>
        <a:p>
          <a:endParaRPr lang="en-US"/>
        </a:p>
      </dgm:t>
    </dgm:pt>
    <dgm:pt modelId="{DA428FA9-5813-46F4-953A-85A218141AC5}" type="sibTrans" cxnId="{6E68E817-C770-4F3D-82A5-3F481075F17F}">
      <dgm:prSet/>
      <dgm:spPr/>
      <dgm:t>
        <a:bodyPr/>
        <a:lstStyle/>
        <a:p>
          <a:endParaRPr lang="en-US"/>
        </a:p>
      </dgm:t>
    </dgm:pt>
    <dgm:pt modelId="{24993BD4-FD2F-4011-B61F-7D243602EA03}">
      <dgm:prSet phldrT="[Text]" custT="1"/>
      <dgm:spPr/>
      <dgm:t>
        <a:bodyPr/>
        <a:lstStyle/>
        <a:p>
          <a:r>
            <a:rPr lang="en-US" sz="1600" dirty="0"/>
            <a:t>Human intervention</a:t>
          </a:r>
        </a:p>
      </dgm:t>
    </dgm:pt>
    <dgm:pt modelId="{67276F83-BAF6-4F02-8753-DF1BA56CA991}" type="parTrans" cxnId="{0BDC2523-6EF4-40FB-9CB9-75AAD05AD0B9}">
      <dgm:prSet/>
      <dgm:spPr/>
      <dgm:t>
        <a:bodyPr/>
        <a:lstStyle/>
        <a:p>
          <a:endParaRPr lang="en-US"/>
        </a:p>
      </dgm:t>
    </dgm:pt>
    <dgm:pt modelId="{0BD25B9F-C2D0-4DBC-A86E-3F40586664E6}" type="sibTrans" cxnId="{0BDC2523-6EF4-40FB-9CB9-75AAD05AD0B9}">
      <dgm:prSet/>
      <dgm:spPr/>
      <dgm:t>
        <a:bodyPr/>
        <a:lstStyle/>
        <a:p>
          <a:endParaRPr lang="en-US"/>
        </a:p>
      </dgm:t>
    </dgm:pt>
    <dgm:pt modelId="{8611357C-EE1A-4B11-8D98-1CB5B8D28E5B}">
      <dgm:prSet phldrT="[Text]" custT="1"/>
      <dgm:spPr/>
      <dgm:t>
        <a:bodyPr/>
        <a:lstStyle/>
        <a:p>
          <a:r>
            <a:rPr lang="en-US" sz="2000" dirty="0"/>
            <a:t>Simulation/ 3D visualization</a:t>
          </a:r>
        </a:p>
      </dgm:t>
    </dgm:pt>
    <dgm:pt modelId="{15B20F88-230B-4818-B1CD-BF37337ABD3E}" type="parTrans" cxnId="{EBAB630F-CD52-4F5A-8C4E-CC4FAD743E80}">
      <dgm:prSet/>
      <dgm:spPr/>
      <dgm:t>
        <a:bodyPr/>
        <a:lstStyle/>
        <a:p>
          <a:endParaRPr lang="en-US"/>
        </a:p>
      </dgm:t>
    </dgm:pt>
    <dgm:pt modelId="{73297BF3-6877-4AB0-8990-8DF5B41B2990}" type="sibTrans" cxnId="{EBAB630F-CD52-4F5A-8C4E-CC4FAD743E80}">
      <dgm:prSet/>
      <dgm:spPr/>
      <dgm:t>
        <a:bodyPr/>
        <a:lstStyle/>
        <a:p>
          <a:endParaRPr lang="en-US"/>
        </a:p>
      </dgm:t>
    </dgm:pt>
    <dgm:pt modelId="{1F4AF6A2-430B-4ADE-94DD-BC09CC782C20}">
      <dgm:prSet phldrT="[Text]"/>
      <dgm:spPr/>
      <dgm:t>
        <a:bodyPr/>
        <a:lstStyle/>
        <a:p>
          <a:r>
            <a:rPr lang="en-US" dirty="0"/>
            <a:t>Arm movements</a:t>
          </a:r>
        </a:p>
      </dgm:t>
    </dgm:pt>
    <dgm:pt modelId="{C7316929-F9C1-4263-9457-FAB892F7735A}" type="parTrans" cxnId="{89804427-41E6-44A6-9DAC-B63DF030D9D1}">
      <dgm:prSet/>
      <dgm:spPr/>
      <dgm:t>
        <a:bodyPr/>
        <a:lstStyle/>
        <a:p>
          <a:endParaRPr lang="en-US"/>
        </a:p>
      </dgm:t>
    </dgm:pt>
    <dgm:pt modelId="{4C2C968C-F35A-467D-8FDE-2E7749D6136E}" type="sibTrans" cxnId="{89804427-41E6-44A6-9DAC-B63DF030D9D1}">
      <dgm:prSet/>
      <dgm:spPr/>
      <dgm:t>
        <a:bodyPr/>
        <a:lstStyle/>
        <a:p>
          <a:endParaRPr lang="en-US"/>
        </a:p>
      </dgm:t>
    </dgm:pt>
    <dgm:pt modelId="{3CA03008-02A5-427A-BBEB-B73A55352A6A}">
      <dgm:prSet phldrT="[Text]"/>
      <dgm:spPr/>
      <dgm:t>
        <a:bodyPr/>
        <a:lstStyle/>
        <a:p>
          <a:r>
            <a:rPr lang="en-US" dirty="0"/>
            <a:t>End effector trajectory</a:t>
          </a:r>
        </a:p>
      </dgm:t>
    </dgm:pt>
    <dgm:pt modelId="{6A0A17F1-1E80-4700-9952-1B5398196FEB}" type="parTrans" cxnId="{35654D71-8D61-4285-A443-86C7D448F4A9}">
      <dgm:prSet/>
      <dgm:spPr/>
      <dgm:t>
        <a:bodyPr/>
        <a:lstStyle/>
        <a:p>
          <a:endParaRPr lang="en-US"/>
        </a:p>
      </dgm:t>
    </dgm:pt>
    <dgm:pt modelId="{56E45D69-10CA-40DA-8DE7-70FF4FF9871A}" type="sibTrans" cxnId="{35654D71-8D61-4285-A443-86C7D448F4A9}">
      <dgm:prSet/>
      <dgm:spPr/>
      <dgm:t>
        <a:bodyPr/>
        <a:lstStyle/>
        <a:p>
          <a:endParaRPr lang="en-US"/>
        </a:p>
      </dgm:t>
    </dgm:pt>
    <dgm:pt modelId="{BF91E038-CC22-4ACC-A99F-D20F529C0C45}">
      <dgm:prSet phldrT="[Text]" custT="1"/>
      <dgm:spPr/>
      <dgm:t>
        <a:bodyPr/>
        <a:lstStyle/>
        <a:p>
          <a:r>
            <a:rPr lang="en-US" sz="1600" dirty="0"/>
            <a:t>Bezier Spline</a:t>
          </a:r>
        </a:p>
      </dgm:t>
    </dgm:pt>
    <dgm:pt modelId="{6E2AD4C6-1511-43BB-A00D-0B0DA7B5E3D3}" type="parTrans" cxnId="{49E9C9BB-7EDC-46DB-8CF9-BF15B5418864}">
      <dgm:prSet/>
      <dgm:spPr/>
      <dgm:t>
        <a:bodyPr/>
        <a:lstStyle/>
        <a:p>
          <a:endParaRPr lang="en-US"/>
        </a:p>
      </dgm:t>
    </dgm:pt>
    <dgm:pt modelId="{B16F7721-EE58-4F42-8889-FABB8E06CC60}" type="sibTrans" cxnId="{49E9C9BB-7EDC-46DB-8CF9-BF15B5418864}">
      <dgm:prSet/>
      <dgm:spPr/>
      <dgm:t>
        <a:bodyPr/>
        <a:lstStyle/>
        <a:p>
          <a:endParaRPr lang="en-US"/>
        </a:p>
      </dgm:t>
    </dgm:pt>
    <dgm:pt modelId="{C9149F70-3AC1-4F0C-A313-C2D87A5CED61}">
      <dgm:prSet phldrT="[Text]"/>
      <dgm:spPr/>
      <dgm:t>
        <a:bodyPr/>
        <a:lstStyle/>
        <a:p>
          <a:r>
            <a:rPr lang="en-US" dirty="0"/>
            <a:t>Stroke simulation</a:t>
          </a:r>
        </a:p>
      </dgm:t>
    </dgm:pt>
    <dgm:pt modelId="{924C7E25-9D3F-4C13-AD80-8C459243D079}" type="parTrans" cxnId="{90C651CA-8BC0-498A-8F76-057E3E803521}">
      <dgm:prSet/>
      <dgm:spPr/>
      <dgm:t>
        <a:bodyPr/>
        <a:lstStyle/>
        <a:p>
          <a:endParaRPr lang="en-US"/>
        </a:p>
      </dgm:t>
    </dgm:pt>
    <dgm:pt modelId="{E264DC3D-0AB5-4BAC-B47A-138F41DBEB55}" type="sibTrans" cxnId="{90C651CA-8BC0-498A-8F76-057E3E803521}">
      <dgm:prSet/>
      <dgm:spPr/>
      <dgm:t>
        <a:bodyPr/>
        <a:lstStyle/>
        <a:p>
          <a:endParaRPr lang="en-US"/>
        </a:p>
      </dgm:t>
    </dgm:pt>
    <dgm:pt modelId="{25DAC0B1-F094-4B4C-9FA8-E59A0CD859CB}">
      <dgm:prSet phldrT="[Text]" custT="1"/>
      <dgm:spPr/>
      <dgm:t>
        <a:bodyPr/>
        <a:lstStyle/>
        <a:p>
          <a:r>
            <a:rPr lang="en-US" sz="2000" dirty="0"/>
            <a:t>Fabrication</a:t>
          </a:r>
        </a:p>
      </dgm:t>
    </dgm:pt>
    <dgm:pt modelId="{ACC66F99-39B8-48A9-AC9E-1C4CC182CAE6}" type="parTrans" cxnId="{68489740-24F0-498D-A55E-597C379FED1A}">
      <dgm:prSet/>
      <dgm:spPr/>
      <dgm:t>
        <a:bodyPr/>
        <a:lstStyle/>
        <a:p>
          <a:endParaRPr lang="en-US"/>
        </a:p>
      </dgm:t>
    </dgm:pt>
    <dgm:pt modelId="{4763B4BD-78CF-44CF-B851-EC1DDF51FDD1}" type="sibTrans" cxnId="{68489740-24F0-498D-A55E-597C379FED1A}">
      <dgm:prSet/>
      <dgm:spPr/>
      <dgm:t>
        <a:bodyPr/>
        <a:lstStyle/>
        <a:p>
          <a:endParaRPr lang="en-US"/>
        </a:p>
      </dgm:t>
    </dgm:pt>
    <dgm:pt modelId="{3313FDA2-C184-45BC-BFAE-82E5C5A5000A}">
      <dgm:prSet phldrT="[Text]" custT="1"/>
      <dgm:spPr/>
      <dgm:t>
        <a:bodyPr/>
        <a:lstStyle/>
        <a:p>
          <a:r>
            <a:rPr lang="en-US" sz="2000" dirty="0"/>
            <a:t>Robot design</a:t>
          </a:r>
        </a:p>
      </dgm:t>
    </dgm:pt>
    <dgm:pt modelId="{462C3F2A-DA8A-44D8-A46A-7BF4EFD44CE4}" type="parTrans" cxnId="{D8F18D43-52DB-4271-86C5-5F04BC59030E}">
      <dgm:prSet/>
      <dgm:spPr/>
      <dgm:t>
        <a:bodyPr/>
        <a:lstStyle/>
        <a:p>
          <a:endParaRPr lang="en-US"/>
        </a:p>
      </dgm:t>
    </dgm:pt>
    <dgm:pt modelId="{EAE8E283-CE79-4665-8F0B-5CA0EA9AB8C9}" type="sibTrans" cxnId="{D8F18D43-52DB-4271-86C5-5F04BC59030E}">
      <dgm:prSet/>
      <dgm:spPr/>
      <dgm:t>
        <a:bodyPr/>
        <a:lstStyle/>
        <a:p>
          <a:endParaRPr lang="en-US"/>
        </a:p>
      </dgm:t>
    </dgm:pt>
    <dgm:pt modelId="{C06904CC-7786-4EF5-B333-191B8782AD2F}">
      <dgm:prSet phldrT="[Text]"/>
      <dgm:spPr/>
      <dgm:t>
        <a:bodyPr/>
        <a:lstStyle/>
        <a:p>
          <a:r>
            <a:rPr lang="en-US" dirty="0"/>
            <a:t>Robot configuration</a:t>
          </a:r>
        </a:p>
      </dgm:t>
    </dgm:pt>
    <dgm:pt modelId="{05F525A4-C2A9-47FA-A095-1AB0A42690A0}" type="parTrans" cxnId="{658F8097-25B9-47ED-B53A-CA977F0A02F0}">
      <dgm:prSet/>
      <dgm:spPr/>
      <dgm:t>
        <a:bodyPr/>
        <a:lstStyle/>
        <a:p>
          <a:endParaRPr lang="en-US"/>
        </a:p>
      </dgm:t>
    </dgm:pt>
    <dgm:pt modelId="{40CF6331-4C7A-41FD-B59C-FF4077EF724D}" type="sibTrans" cxnId="{658F8097-25B9-47ED-B53A-CA977F0A02F0}">
      <dgm:prSet/>
      <dgm:spPr/>
      <dgm:t>
        <a:bodyPr/>
        <a:lstStyle/>
        <a:p>
          <a:endParaRPr lang="en-US"/>
        </a:p>
      </dgm:t>
    </dgm:pt>
    <dgm:pt modelId="{10AD7D2A-BB56-4C52-93D9-457F9177AA6C}">
      <dgm:prSet phldrT="[Text]"/>
      <dgm:spPr/>
      <dgm:t>
        <a:bodyPr/>
        <a:lstStyle/>
        <a:p>
          <a:r>
            <a:rPr lang="en-US" dirty="0"/>
            <a:t>Mathematical solution</a:t>
          </a:r>
        </a:p>
      </dgm:t>
    </dgm:pt>
    <dgm:pt modelId="{3940C65B-9CDC-437F-BB64-39E70093F790}" type="parTrans" cxnId="{23F50FBC-43E2-41E4-A8FE-D5D4A7589DB8}">
      <dgm:prSet/>
      <dgm:spPr/>
      <dgm:t>
        <a:bodyPr/>
        <a:lstStyle/>
        <a:p>
          <a:endParaRPr lang="en-US"/>
        </a:p>
      </dgm:t>
    </dgm:pt>
    <dgm:pt modelId="{EC2B34F7-DE42-4AD8-B28D-BB10A07353A7}" type="sibTrans" cxnId="{23F50FBC-43E2-41E4-A8FE-D5D4A7589DB8}">
      <dgm:prSet/>
      <dgm:spPr/>
      <dgm:t>
        <a:bodyPr/>
        <a:lstStyle/>
        <a:p>
          <a:endParaRPr lang="en-US"/>
        </a:p>
      </dgm:t>
    </dgm:pt>
    <dgm:pt modelId="{0FD8E13B-C53B-4E45-9E61-9A4E6B39C251}">
      <dgm:prSet phldrT="[Text]"/>
      <dgm:spPr/>
      <dgm:t>
        <a:bodyPr/>
        <a:lstStyle/>
        <a:p>
          <a:r>
            <a:rPr lang="en-US" dirty="0"/>
            <a:t>Singularities</a:t>
          </a:r>
        </a:p>
      </dgm:t>
    </dgm:pt>
    <dgm:pt modelId="{E23D0B12-CFF3-4193-8771-4F66913F1608}" type="parTrans" cxnId="{E74ABAD5-8F73-4F20-9C41-6140283B4744}">
      <dgm:prSet/>
      <dgm:spPr/>
      <dgm:t>
        <a:bodyPr/>
        <a:lstStyle/>
        <a:p>
          <a:endParaRPr lang="en-US"/>
        </a:p>
      </dgm:t>
    </dgm:pt>
    <dgm:pt modelId="{304A0944-8A6B-4623-B8BF-2D28D8CDE0F1}" type="sibTrans" cxnId="{E74ABAD5-8F73-4F20-9C41-6140283B4744}">
      <dgm:prSet/>
      <dgm:spPr/>
      <dgm:t>
        <a:bodyPr/>
        <a:lstStyle/>
        <a:p>
          <a:endParaRPr lang="en-US"/>
        </a:p>
      </dgm:t>
    </dgm:pt>
    <dgm:pt modelId="{790F64C0-4BBA-4157-9672-C226BD966F3C}">
      <dgm:prSet phldrT="[Text]"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Velocity control</a:t>
          </a:r>
        </a:p>
      </dgm:t>
    </dgm:pt>
    <dgm:pt modelId="{2DB7805F-6F0F-452C-9816-7F082B7E649E}" type="parTrans" cxnId="{76B19569-233C-441A-8C56-9A937D24932E}">
      <dgm:prSet/>
      <dgm:spPr/>
      <dgm:t>
        <a:bodyPr/>
        <a:lstStyle/>
        <a:p>
          <a:endParaRPr lang="en-US"/>
        </a:p>
      </dgm:t>
    </dgm:pt>
    <dgm:pt modelId="{04F00739-52BD-42A0-9AD1-6C4553AFB654}" type="sibTrans" cxnId="{76B19569-233C-441A-8C56-9A937D24932E}">
      <dgm:prSet/>
      <dgm:spPr/>
      <dgm:t>
        <a:bodyPr/>
        <a:lstStyle/>
        <a:p>
          <a:endParaRPr lang="en-US"/>
        </a:p>
      </dgm:t>
    </dgm:pt>
    <dgm:pt modelId="{040F3ACB-32A5-4FD0-9727-4378082FB952}">
      <dgm:prSet phldrT="[Text]"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Force control</a:t>
          </a:r>
        </a:p>
      </dgm:t>
    </dgm:pt>
    <dgm:pt modelId="{1E505905-420B-4C5D-980D-0C4DF5FC11E2}" type="parTrans" cxnId="{8E918EBC-F5C4-47A7-A94D-94F218E8F49A}">
      <dgm:prSet/>
      <dgm:spPr/>
      <dgm:t>
        <a:bodyPr/>
        <a:lstStyle/>
        <a:p>
          <a:endParaRPr lang="en-US"/>
        </a:p>
      </dgm:t>
    </dgm:pt>
    <dgm:pt modelId="{ACA7714A-D0AE-4107-9329-BA88B57B5446}" type="sibTrans" cxnId="{8E918EBC-F5C4-47A7-A94D-94F218E8F49A}">
      <dgm:prSet/>
      <dgm:spPr/>
      <dgm:t>
        <a:bodyPr/>
        <a:lstStyle/>
        <a:p>
          <a:endParaRPr lang="en-US"/>
        </a:p>
      </dgm:t>
    </dgm:pt>
    <dgm:pt modelId="{0051528B-E576-49C4-8860-14269C8B10BA}">
      <dgm:prSet phldrT="[Text]"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Redundancies</a:t>
          </a:r>
        </a:p>
      </dgm:t>
    </dgm:pt>
    <dgm:pt modelId="{0ECF179A-6945-4496-BB64-8BD3455AF62E}" type="parTrans" cxnId="{D1A5C646-2561-48DD-B381-F44EC44BA8C9}">
      <dgm:prSet/>
      <dgm:spPr/>
      <dgm:t>
        <a:bodyPr/>
        <a:lstStyle/>
        <a:p>
          <a:endParaRPr lang="en-US"/>
        </a:p>
      </dgm:t>
    </dgm:pt>
    <dgm:pt modelId="{02F1D551-D39E-462E-B090-04BDFAE6ED3D}" type="sibTrans" cxnId="{D1A5C646-2561-48DD-B381-F44EC44BA8C9}">
      <dgm:prSet/>
      <dgm:spPr/>
      <dgm:t>
        <a:bodyPr/>
        <a:lstStyle/>
        <a:p>
          <a:endParaRPr lang="en-US"/>
        </a:p>
      </dgm:t>
    </dgm:pt>
    <dgm:pt modelId="{B3DDE85A-A851-41DF-8695-21C055C45446}">
      <dgm:prSet phldrT="[Text]"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Mechanical structure</a:t>
          </a:r>
        </a:p>
      </dgm:t>
    </dgm:pt>
    <dgm:pt modelId="{CA488C94-90B1-420B-BB3D-4F044A81BDAB}" type="parTrans" cxnId="{D6FD0126-D8A3-410A-953A-B89714D94571}">
      <dgm:prSet/>
      <dgm:spPr/>
      <dgm:t>
        <a:bodyPr/>
        <a:lstStyle/>
        <a:p>
          <a:endParaRPr lang="en-US"/>
        </a:p>
      </dgm:t>
    </dgm:pt>
    <dgm:pt modelId="{C9DB760C-EB16-4663-B450-5D1D97964116}" type="sibTrans" cxnId="{D6FD0126-D8A3-410A-953A-B89714D94571}">
      <dgm:prSet/>
      <dgm:spPr/>
      <dgm:t>
        <a:bodyPr/>
        <a:lstStyle/>
        <a:p>
          <a:endParaRPr lang="en-US"/>
        </a:p>
      </dgm:t>
    </dgm:pt>
    <dgm:pt modelId="{5B37C7DC-BB0F-4E22-8274-CC36B82C7576}">
      <dgm:prSet phldrT="[Text]"/>
      <dgm:spPr/>
      <dgm:t>
        <a:bodyPr/>
        <a:lstStyle/>
        <a:p>
          <a:r>
            <a:rPr lang="en-US" dirty="0"/>
            <a:t>Workspace</a:t>
          </a:r>
        </a:p>
      </dgm:t>
    </dgm:pt>
    <dgm:pt modelId="{20BE48FD-89F9-4B49-92EE-7A39BF9F882C}" type="parTrans" cxnId="{4C113FA9-00B7-44D7-BE58-95DAE71506C4}">
      <dgm:prSet/>
      <dgm:spPr/>
      <dgm:t>
        <a:bodyPr/>
        <a:lstStyle/>
        <a:p>
          <a:endParaRPr lang="en-US"/>
        </a:p>
      </dgm:t>
    </dgm:pt>
    <dgm:pt modelId="{3B251610-F64A-4809-994D-E2F6B5AEAEDB}" type="sibTrans" cxnId="{4C113FA9-00B7-44D7-BE58-95DAE71506C4}">
      <dgm:prSet/>
      <dgm:spPr/>
      <dgm:t>
        <a:bodyPr/>
        <a:lstStyle/>
        <a:p>
          <a:endParaRPr lang="en-US"/>
        </a:p>
      </dgm:t>
    </dgm:pt>
    <dgm:pt modelId="{FEF34F86-830D-4E10-B383-75C9556F96AE}">
      <dgm:prSet phldrT="[Text]"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Obstruction analysis</a:t>
          </a:r>
        </a:p>
      </dgm:t>
    </dgm:pt>
    <dgm:pt modelId="{E29BFBA0-4C6F-4D55-BC58-C7FA94AD9E3D}" type="parTrans" cxnId="{3EDDB11A-C89C-4952-A422-F3235411A3BC}">
      <dgm:prSet/>
      <dgm:spPr/>
      <dgm:t>
        <a:bodyPr/>
        <a:lstStyle/>
        <a:p>
          <a:endParaRPr lang="en-US"/>
        </a:p>
      </dgm:t>
    </dgm:pt>
    <dgm:pt modelId="{0E2A7F50-07CD-421E-A865-8404741D18E3}" type="sibTrans" cxnId="{3EDDB11A-C89C-4952-A422-F3235411A3BC}">
      <dgm:prSet/>
      <dgm:spPr/>
      <dgm:t>
        <a:bodyPr/>
        <a:lstStyle/>
        <a:p>
          <a:endParaRPr lang="en-US"/>
        </a:p>
      </dgm:t>
    </dgm:pt>
    <dgm:pt modelId="{E8152B5C-217D-4DBE-8AFA-0843384295C7}">
      <dgm:prSet phldrT="[Text]"/>
      <dgm:spPr/>
      <dgm:t>
        <a:bodyPr/>
        <a:lstStyle/>
        <a:p>
          <a:r>
            <a:rPr lang="en-US" dirty="0"/>
            <a:t>Mechanical and electrical design</a:t>
          </a:r>
        </a:p>
      </dgm:t>
    </dgm:pt>
    <dgm:pt modelId="{132BAA2F-1F4C-4A47-B21A-BC965283CD34}" type="parTrans" cxnId="{C9533D9C-D3DC-4167-9A6E-D8F454105337}">
      <dgm:prSet/>
      <dgm:spPr/>
      <dgm:t>
        <a:bodyPr/>
        <a:lstStyle/>
        <a:p>
          <a:endParaRPr lang="en-US"/>
        </a:p>
      </dgm:t>
    </dgm:pt>
    <dgm:pt modelId="{C508F698-0017-46F2-80DF-6F95776C1B32}" type="sibTrans" cxnId="{C9533D9C-D3DC-4167-9A6E-D8F454105337}">
      <dgm:prSet/>
      <dgm:spPr/>
      <dgm:t>
        <a:bodyPr/>
        <a:lstStyle/>
        <a:p>
          <a:endParaRPr lang="en-US"/>
        </a:p>
      </dgm:t>
    </dgm:pt>
    <dgm:pt modelId="{A5DE96F0-644F-460C-9D3B-68F27EF53BD5}">
      <dgm:prSet/>
      <dgm:spPr/>
      <dgm:t>
        <a:bodyPr/>
        <a:lstStyle/>
        <a:p>
          <a:r>
            <a:rPr lang="en-US" dirty="0"/>
            <a:t>Architecture</a:t>
          </a:r>
        </a:p>
      </dgm:t>
    </dgm:pt>
    <dgm:pt modelId="{FE7C59F9-519B-4DBE-B8B9-807422353F8C}" type="parTrans" cxnId="{E0FD1335-12D1-473E-A4BE-5B7857C2662E}">
      <dgm:prSet/>
      <dgm:spPr/>
      <dgm:t>
        <a:bodyPr/>
        <a:lstStyle/>
        <a:p>
          <a:endParaRPr lang="en-US"/>
        </a:p>
      </dgm:t>
    </dgm:pt>
    <dgm:pt modelId="{B72E609A-DC43-4482-8897-009C0B4E9EEC}" type="sibTrans" cxnId="{E0FD1335-12D1-473E-A4BE-5B7857C2662E}">
      <dgm:prSet/>
      <dgm:spPr/>
      <dgm:t>
        <a:bodyPr/>
        <a:lstStyle/>
        <a:p>
          <a:endParaRPr lang="en-US"/>
        </a:p>
      </dgm:t>
    </dgm:pt>
    <dgm:pt modelId="{341D113A-82BD-4D70-A812-E79557F3B06B}">
      <dgm:prSet/>
      <dgm:spPr/>
      <dgm:t>
        <a:bodyPr/>
        <a:lstStyle/>
        <a:p>
          <a:r>
            <a:rPr lang="en-US" dirty="0"/>
            <a:t>Computer user interface</a:t>
          </a:r>
        </a:p>
      </dgm:t>
    </dgm:pt>
    <dgm:pt modelId="{04BED368-7DDF-4040-95F5-A446E7727680}" type="parTrans" cxnId="{F36B7580-B4D0-4718-905B-B1D161C2AFCE}">
      <dgm:prSet/>
      <dgm:spPr/>
      <dgm:t>
        <a:bodyPr/>
        <a:lstStyle/>
        <a:p>
          <a:endParaRPr lang="en-US"/>
        </a:p>
      </dgm:t>
    </dgm:pt>
    <dgm:pt modelId="{AD2C8CC8-C5E5-437E-A6B5-B8B5B3889B4F}" type="sibTrans" cxnId="{F36B7580-B4D0-4718-905B-B1D161C2AFCE}">
      <dgm:prSet/>
      <dgm:spPr/>
      <dgm:t>
        <a:bodyPr/>
        <a:lstStyle/>
        <a:p>
          <a:endParaRPr lang="en-US"/>
        </a:p>
      </dgm:t>
    </dgm:pt>
    <dgm:pt modelId="{9563BF9C-4298-472D-A7D8-704DA02FCA1F}">
      <dgm:prSet phldrT="[Text]" custT="1"/>
      <dgm:spPr/>
      <dgm:t>
        <a:bodyPr/>
        <a:lstStyle/>
        <a:p>
          <a:r>
            <a:rPr lang="en-US" sz="1600" strike="sngStrike" dirty="0">
              <a:solidFill>
                <a:schemeClr val="bg1">
                  <a:lumMod val="65000"/>
                </a:schemeClr>
              </a:solidFill>
            </a:rPr>
            <a:t>Human body tracking</a:t>
          </a:r>
        </a:p>
      </dgm:t>
    </dgm:pt>
    <dgm:pt modelId="{89212D7A-69A6-4994-87DA-2F264AA818D2}" type="parTrans" cxnId="{47474A29-FDC2-436C-8361-2CCF5F463600}">
      <dgm:prSet/>
      <dgm:spPr/>
      <dgm:t>
        <a:bodyPr/>
        <a:lstStyle/>
        <a:p>
          <a:endParaRPr lang="en-US"/>
        </a:p>
      </dgm:t>
    </dgm:pt>
    <dgm:pt modelId="{C9C84511-5BDC-4A50-AD77-AD15DCCE7BFB}" type="sibTrans" cxnId="{47474A29-FDC2-436C-8361-2CCF5F463600}">
      <dgm:prSet/>
      <dgm:spPr/>
      <dgm:t>
        <a:bodyPr/>
        <a:lstStyle/>
        <a:p>
          <a:endParaRPr lang="en-US"/>
        </a:p>
      </dgm:t>
    </dgm:pt>
    <dgm:pt modelId="{8405B221-1420-4D3E-84CB-3C72D1E807E0}">
      <dgm:prSet/>
      <dgm:spPr/>
      <dgm:t>
        <a:bodyPr/>
        <a:lstStyle/>
        <a:p>
          <a:endParaRPr lang="en-US" dirty="0"/>
        </a:p>
      </dgm:t>
    </dgm:pt>
    <dgm:pt modelId="{2A2CA229-FFD3-4089-BEB0-42A84BF72C8A}" type="parTrans" cxnId="{AA91BC83-712C-495F-90A8-AECD7B145923}">
      <dgm:prSet/>
      <dgm:spPr/>
      <dgm:t>
        <a:bodyPr/>
        <a:lstStyle/>
        <a:p>
          <a:endParaRPr lang="en-US"/>
        </a:p>
      </dgm:t>
    </dgm:pt>
    <dgm:pt modelId="{5E033B75-CF17-47FE-99A7-06F5E658471D}" type="sibTrans" cxnId="{AA91BC83-712C-495F-90A8-AECD7B145923}">
      <dgm:prSet/>
      <dgm:spPr/>
      <dgm:t>
        <a:bodyPr/>
        <a:lstStyle/>
        <a:p>
          <a:endParaRPr lang="en-US"/>
        </a:p>
      </dgm:t>
    </dgm:pt>
    <dgm:pt modelId="{9C15C895-5801-46C7-BA7B-C67FDC4A60B3}">
      <dgm:prSet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Motor Controller </a:t>
          </a:r>
        </a:p>
      </dgm:t>
    </dgm:pt>
    <dgm:pt modelId="{8C3CBEC6-D232-4B41-A938-6AE503483810}" type="parTrans" cxnId="{89F2D167-3F56-4D7B-9E6D-C65893FF8888}">
      <dgm:prSet/>
      <dgm:spPr/>
      <dgm:t>
        <a:bodyPr/>
        <a:lstStyle/>
        <a:p>
          <a:endParaRPr lang="en-US"/>
        </a:p>
      </dgm:t>
    </dgm:pt>
    <dgm:pt modelId="{B47F251F-5C57-436B-8CDA-4369724A3529}" type="sibTrans" cxnId="{89F2D167-3F56-4D7B-9E6D-C65893FF8888}">
      <dgm:prSet/>
      <dgm:spPr/>
      <dgm:t>
        <a:bodyPr/>
        <a:lstStyle/>
        <a:p>
          <a:endParaRPr lang="en-US"/>
        </a:p>
      </dgm:t>
    </dgm:pt>
    <dgm:pt modelId="{49761F36-D7E0-42EC-B3F0-60A4965550F7}">
      <dgm:prSet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Actuators selection</a:t>
          </a:r>
        </a:p>
      </dgm:t>
    </dgm:pt>
    <dgm:pt modelId="{7C75718E-C44B-4D5B-B332-2BAF0B402A86}" type="parTrans" cxnId="{87ACC2DB-9447-4D69-A057-2CFD43D70EA6}">
      <dgm:prSet/>
      <dgm:spPr/>
      <dgm:t>
        <a:bodyPr/>
        <a:lstStyle/>
        <a:p>
          <a:endParaRPr lang="en-US"/>
        </a:p>
      </dgm:t>
    </dgm:pt>
    <dgm:pt modelId="{6DA97ABB-CD37-4241-9BF0-D703EF98F37A}" type="sibTrans" cxnId="{87ACC2DB-9447-4D69-A057-2CFD43D70EA6}">
      <dgm:prSet/>
      <dgm:spPr/>
      <dgm:t>
        <a:bodyPr/>
        <a:lstStyle/>
        <a:p>
          <a:endParaRPr lang="en-US"/>
        </a:p>
      </dgm:t>
    </dgm:pt>
    <dgm:pt modelId="{E4296902-8B0F-47A9-9ECF-F6D78E6A4C2D}">
      <dgm:prSet phldrT="[Text]"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PCB</a:t>
          </a:r>
        </a:p>
      </dgm:t>
    </dgm:pt>
    <dgm:pt modelId="{51C6395E-48B7-4774-97CF-564409CC223C}" type="parTrans" cxnId="{ED993B28-F5A7-431F-810C-FD3EF6B245D6}">
      <dgm:prSet/>
      <dgm:spPr/>
      <dgm:t>
        <a:bodyPr/>
        <a:lstStyle/>
        <a:p>
          <a:endParaRPr lang="en-US"/>
        </a:p>
      </dgm:t>
    </dgm:pt>
    <dgm:pt modelId="{B1735DD7-5BEE-4EE5-8980-1263F5241BE9}" type="sibTrans" cxnId="{ED993B28-F5A7-431F-810C-FD3EF6B245D6}">
      <dgm:prSet/>
      <dgm:spPr/>
      <dgm:t>
        <a:bodyPr/>
        <a:lstStyle/>
        <a:p>
          <a:endParaRPr lang="en-US"/>
        </a:p>
      </dgm:t>
    </dgm:pt>
    <dgm:pt modelId="{34141223-9395-4ED7-AED3-379A39725250}">
      <dgm:prSet phldrT="[Text]"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Assembly</a:t>
          </a:r>
        </a:p>
      </dgm:t>
    </dgm:pt>
    <dgm:pt modelId="{E3127515-7C81-423D-889C-BDDE2DA1F9AD}" type="parTrans" cxnId="{B5BF77F8-738F-421F-AC80-A10EA4B4C2EB}">
      <dgm:prSet/>
      <dgm:spPr/>
      <dgm:t>
        <a:bodyPr/>
        <a:lstStyle/>
        <a:p>
          <a:endParaRPr lang="en-US"/>
        </a:p>
      </dgm:t>
    </dgm:pt>
    <dgm:pt modelId="{666FBF3B-5C7B-4D76-B78F-CBD82ED7720E}" type="sibTrans" cxnId="{B5BF77F8-738F-421F-AC80-A10EA4B4C2EB}">
      <dgm:prSet/>
      <dgm:spPr/>
      <dgm:t>
        <a:bodyPr/>
        <a:lstStyle/>
        <a:p>
          <a:endParaRPr lang="en-US"/>
        </a:p>
      </dgm:t>
    </dgm:pt>
    <dgm:pt modelId="{F64DACC5-0A9B-4305-8981-F450A7B8C209}">
      <dgm:prSet phldrT="[Text]"/>
      <dgm:spPr/>
      <dgm:t>
        <a:bodyPr/>
        <a:lstStyle/>
        <a:p>
          <a:r>
            <a:rPr lang="en-US" strike="sngStrike" dirty="0">
              <a:solidFill>
                <a:schemeClr val="bg1">
                  <a:lumMod val="65000"/>
                </a:schemeClr>
              </a:solidFill>
            </a:rPr>
            <a:t>Testing</a:t>
          </a:r>
        </a:p>
      </dgm:t>
    </dgm:pt>
    <dgm:pt modelId="{7DA1C7A3-234B-4468-8154-1189C549B0E0}" type="parTrans" cxnId="{007E107C-B383-4D2D-A32E-935DE2F65521}">
      <dgm:prSet/>
      <dgm:spPr/>
      <dgm:t>
        <a:bodyPr/>
        <a:lstStyle/>
        <a:p>
          <a:endParaRPr lang="en-US"/>
        </a:p>
      </dgm:t>
    </dgm:pt>
    <dgm:pt modelId="{C297439F-36A3-47FD-9684-EEF112A8DE6B}" type="sibTrans" cxnId="{007E107C-B383-4D2D-A32E-935DE2F65521}">
      <dgm:prSet/>
      <dgm:spPr/>
      <dgm:t>
        <a:bodyPr/>
        <a:lstStyle/>
        <a:p>
          <a:endParaRPr lang="en-US"/>
        </a:p>
      </dgm:t>
    </dgm:pt>
    <dgm:pt modelId="{4E53D476-0738-4555-8AE6-8C9AB1F0D996}">
      <dgm:prSet/>
      <dgm:spPr/>
      <dgm:t>
        <a:bodyPr/>
        <a:lstStyle/>
        <a:p>
          <a:r>
            <a:rPr lang="en-US" u="none" strike="sngStrike" dirty="0">
              <a:solidFill>
                <a:schemeClr val="bg1">
                  <a:lumMod val="65000"/>
                </a:schemeClr>
              </a:solidFill>
            </a:rPr>
            <a:t>Mechanical structure</a:t>
          </a:r>
        </a:p>
      </dgm:t>
    </dgm:pt>
    <dgm:pt modelId="{CF72E64F-E447-4328-A8B8-D2235DF68BAE}" type="parTrans" cxnId="{9E4331A9-B1BB-48F5-AF7E-29FEEEA3F4B1}">
      <dgm:prSet/>
      <dgm:spPr/>
      <dgm:t>
        <a:bodyPr/>
        <a:lstStyle/>
        <a:p>
          <a:endParaRPr lang="en-US"/>
        </a:p>
      </dgm:t>
    </dgm:pt>
    <dgm:pt modelId="{408C0962-7331-4EA2-A334-2DC69C0D7AAE}" type="sibTrans" cxnId="{9E4331A9-B1BB-48F5-AF7E-29FEEEA3F4B1}">
      <dgm:prSet/>
      <dgm:spPr/>
      <dgm:t>
        <a:bodyPr/>
        <a:lstStyle/>
        <a:p>
          <a:endParaRPr lang="en-US"/>
        </a:p>
      </dgm:t>
    </dgm:pt>
    <dgm:pt modelId="{DADF21DF-B1CB-4751-8867-59525C3812CA}">
      <dgm:prSet phldrT="[Text]"/>
      <dgm:spPr/>
      <dgm:t>
        <a:bodyPr/>
        <a:lstStyle/>
        <a:p>
          <a:r>
            <a:rPr lang="en-US" dirty="0"/>
            <a:t>Stroke Visualization</a:t>
          </a:r>
        </a:p>
      </dgm:t>
    </dgm:pt>
    <dgm:pt modelId="{32392BFD-0C60-419B-9B5C-0665B60F02AB}" type="parTrans" cxnId="{C5156694-ADDA-4BAE-91F4-49DBCE36AB23}">
      <dgm:prSet/>
      <dgm:spPr/>
      <dgm:t>
        <a:bodyPr/>
        <a:lstStyle/>
        <a:p>
          <a:endParaRPr lang="en-US"/>
        </a:p>
      </dgm:t>
    </dgm:pt>
    <dgm:pt modelId="{1A15EC63-326E-4476-B4B3-03E5A4EAFDDD}" type="sibTrans" cxnId="{C5156694-ADDA-4BAE-91F4-49DBCE36AB23}">
      <dgm:prSet/>
      <dgm:spPr/>
      <dgm:t>
        <a:bodyPr/>
        <a:lstStyle/>
        <a:p>
          <a:endParaRPr lang="en-US"/>
        </a:p>
      </dgm:t>
    </dgm:pt>
    <dgm:pt modelId="{DE8D79D9-6883-47AF-A43F-5729C726146A}" type="pres">
      <dgm:prSet presAssocID="{4062AD4A-5233-44D4-A6DC-C75E70DD42B8}" presName="Name0" presStyleCnt="0">
        <dgm:presLayoutVars>
          <dgm:dir/>
          <dgm:animLvl val="lvl"/>
          <dgm:resizeHandles val="exact"/>
        </dgm:presLayoutVars>
      </dgm:prSet>
      <dgm:spPr/>
    </dgm:pt>
    <dgm:pt modelId="{292E0A30-40EE-4785-90FF-A7367CC1A309}" type="pres">
      <dgm:prSet presAssocID="{AE19D8B6-DDEE-4B90-A595-139C15335268}" presName="composite" presStyleCnt="0"/>
      <dgm:spPr/>
    </dgm:pt>
    <dgm:pt modelId="{FCB50F70-1D06-4237-8CF4-02F883BC51E2}" type="pres">
      <dgm:prSet presAssocID="{AE19D8B6-DDEE-4B90-A595-139C15335268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5DA23E9A-660A-445F-AA8E-7AC2098BDA47}" type="pres">
      <dgm:prSet presAssocID="{AE19D8B6-DDEE-4B90-A595-139C15335268}" presName="desTx" presStyleLbl="alignAccFollowNode1" presStyleIdx="0" presStyleCnt="5">
        <dgm:presLayoutVars>
          <dgm:bulletEnabled val="1"/>
        </dgm:presLayoutVars>
      </dgm:prSet>
      <dgm:spPr/>
    </dgm:pt>
    <dgm:pt modelId="{7C8C4351-4F98-4A7E-ACD2-AD6656457E45}" type="pres">
      <dgm:prSet presAssocID="{F87C3A82-0368-458B-A43E-ED7E06BADD05}" presName="space" presStyleCnt="0"/>
      <dgm:spPr/>
    </dgm:pt>
    <dgm:pt modelId="{7FE7E424-9CC9-49CA-9534-971D69E59CEA}" type="pres">
      <dgm:prSet presAssocID="{3313FDA2-C184-45BC-BFAE-82E5C5A5000A}" presName="composite" presStyleCnt="0"/>
      <dgm:spPr/>
    </dgm:pt>
    <dgm:pt modelId="{BCEAC21F-018A-436F-9147-A98E2C4BF4AA}" type="pres">
      <dgm:prSet presAssocID="{3313FDA2-C184-45BC-BFAE-82E5C5A5000A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4014E1E9-671E-49BE-A7BD-2760B41155C8}" type="pres">
      <dgm:prSet presAssocID="{3313FDA2-C184-45BC-BFAE-82E5C5A5000A}" presName="desTx" presStyleLbl="alignAccFollowNode1" presStyleIdx="1" presStyleCnt="5">
        <dgm:presLayoutVars>
          <dgm:bulletEnabled val="1"/>
        </dgm:presLayoutVars>
      </dgm:prSet>
      <dgm:spPr/>
    </dgm:pt>
    <dgm:pt modelId="{A140D8C9-23C0-4075-85E6-97F31C262217}" type="pres">
      <dgm:prSet presAssocID="{EAE8E283-CE79-4665-8F0B-5CA0EA9AB8C9}" presName="space" presStyleCnt="0"/>
      <dgm:spPr/>
    </dgm:pt>
    <dgm:pt modelId="{791A1F64-2E90-4588-80A6-4E0E30CD770F}" type="pres">
      <dgm:prSet presAssocID="{E8152B5C-217D-4DBE-8AFA-0843384295C7}" presName="composite" presStyleCnt="0"/>
      <dgm:spPr/>
    </dgm:pt>
    <dgm:pt modelId="{DA9BA55D-640A-4204-AC2D-83423B372B7C}" type="pres">
      <dgm:prSet presAssocID="{E8152B5C-217D-4DBE-8AFA-0843384295C7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9D168149-9AD2-47AC-BA56-F7961A847B0D}" type="pres">
      <dgm:prSet presAssocID="{E8152B5C-217D-4DBE-8AFA-0843384295C7}" presName="desTx" presStyleLbl="alignAccFollowNode1" presStyleIdx="2" presStyleCnt="5">
        <dgm:presLayoutVars>
          <dgm:bulletEnabled val="1"/>
        </dgm:presLayoutVars>
      </dgm:prSet>
      <dgm:spPr/>
    </dgm:pt>
    <dgm:pt modelId="{6D731C62-1903-4BC0-A55B-2E123847E32B}" type="pres">
      <dgm:prSet presAssocID="{C508F698-0017-46F2-80DF-6F95776C1B32}" presName="space" presStyleCnt="0"/>
      <dgm:spPr/>
    </dgm:pt>
    <dgm:pt modelId="{634287F1-7B9C-4994-B4EE-A5673B8E5B18}" type="pres">
      <dgm:prSet presAssocID="{8611357C-EE1A-4B11-8D98-1CB5B8D28E5B}" presName="composite" presStyleCnt="0"/>
      <dgm:spPr/>
    </dgm:pt>
    <dgm:pt modelId="{8CB9CB49-57CC-4464-991A-2697D84DBD6B}" type="pres">
      <dgm:prSet presAssocID="{8611357C-EE1A-4B11-8D98-1CB5B8D28E5B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FD3962CF-2A36-456C-84CC-D381B46D6736}" type="pres">
      <dgm:prSet presAssocID="{8611357C-EE1A-4B11-8D98-1CB5B8D28E5B}" presName="desTx" presStyleLbl="alignAccFollowNode1" presStyleIdx="3" presStyleCnt="5">
        <dgm:presLayoutVars>
          <dgm:bulletEnabled val="1"/>
        </dgm:presLayoutVars>
      </dgm:prSet>
      <dgm:spPr/>
    </dgm:pt>
    <dgm:pt modelId="{546F81D1-3137-4740-BBE6-67E004558BD2}" type="pres">
      <dgm:prSet presAssocID="{73297BF3-6877-4AB0-8990-8DF5B41B2990}" presName="space" presStyleCnt="0"/>
      <dgm:spPr/>
    </dgm:pt>
    <dgm:pt modelId="{45A655A5-F22A-4341-8EE5-80B51E87D0EB}" type="pres">
      <dgm:prSet presAssocID="{25DAC0B1-F094-4B4C-9FA8-E59A0CD859CB}" presName="composite" presStyleCnt="0"/>
      <dgm:spPr/>
    </dgm:pt>
    <dgm:pt modelId="{A4DDCC0F-675B-4640-98EF-C3B2AA58F74A}" type="pres">
      <dgm:prSet presAssocID="{25DAC0B1-F094-4B4C-9FA8-E59A0CD859CB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6008AA9C-83E6-4A4D-9F22-7F77F2521E0D}" type="pres">
      <dgm:prSet presAssocID="{25DAC0B1-F094-4B4C-9FA8-E59A0CD859CB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C8D3CB09-F63F-4326-8868-031BE72F9ECF}" type="presOf" srcId="{8611357C-EE1A-4B11-8D98-1CB5B8D28E5B}" destId="{8CB9CB49-57CC-4464-991A-2697D84DBD6B}" srcOrd="0" destOrd="0" presId="urn:microsoft.com/office/officeart/2005/8/layout/hList1"/>
    <dgm:cxn modelId="{EBAB630F-CD52-4F5A-8C4E-CC4FAD743E80}" srcId="{4062AD4A-5233-44D4-A6DC-C75E70DD42B8}" destId="{8611357C-EE1A-4B11-8D98-1CB5B8D28E5B}" srcOrd="3" destOrd="0" parTransId="{15B20F88-230B-4818-B1CD-BF37337ABD3E}" sibTransId="{73297BF3-6877-4AB0-8990-8DF5B41B2990}"/>
    <dgm:cxn modelId="{8F99F515-86D4-4C48-87FD-EE4752F171BE}" type="presOf" srcId="{0FD8E13B-C53B-4E45-9E61-9A4E6B39C251}" destId="{4014E1E9-671E-49BE-A7BD-2760B41155C8}" srcOrd="0" destOrd="3" presId="urn:microsoft.com/office/officeart/2005/8/layout/hList1"/>
    <dgm:cxn modelId="{6E68E817-C770-4F3D-82A5-3F481075F17F}" srcId="{AE19D8B6-DDEE-4B90-A595-139C15335268}" destId="{C6F0C106-B850-44E6-AE82-E7868AAD03BC}" srcOrd="0" destOrd="0" parTransId="{01829902-1542-41B8-96EB-26B25222BA3B}" sibTransId="{DA428FA9-5813-46F4-953A-85A218141AC5}"/>
    <dgm:cxn modelId="{3EDDB11A-C89C-4952-A422-F3235411A3BC}" srcId="{8611357C-EE1A-4B11-8D98-1CB5B8D28E5B}" destId="{FEF34F86-830D-4E10-B383-75C9556F96AE}" srcOrd="1" destOrd="0" parTransId="{E29BFBA0-4C6F-4D55-BC58-C7FA94AD9E3D}" sibTransId="{0E2A7F50-07CD-421E-A865-8404741D18E3}"/>
    <dgm:cxn modelId="{0BDC2523-6EF4-40FB-9CB9-75AAD05AD0B9}" srcId="{AE19D8B6-DDEE-4B90-A595-139C15335268}" destId="{24993BD4-FD2F-4011-B61F-7D243602EA03}" srcOrd="1" destOrd="0" parTransId="{67276F83-BAF6-4F02-8753-DF1BA56CA991}" sibTransId="{0BD25B9F-C2D0-4DBC-A86E-3F40586664E6}"/>
    <dgm:cxn modelId="{D6FD0126-D8A3-410A-953A-B89714D94571}" srcId="{25DAC0B1-F094-4B4C-9FA8-E59A0CD859CB}" destId="{B3DDE85A-A851-41DF-8695-21C055C45446}" srcOrd="0" destOrd="0" parTransId="{CA488C94-90B1-420B-BB3D-4F044A81BDAB}" sibTransId="{C9DB760C-EB16-4663-B450-5D1D97964116}"/>
    <dgm:cxn modelId="{2D754026-72EC-49C5-B77C-8D578AB15B02}" type="presOf" srcId="{49761F36-D7E0-42EC-B3F0-60A4965550F7}" destId="{9D168149-9AD2-47AC-BA56-F7961A847B0D}" srcOrd="0" destOrd="2" presId="urn:microsoft.com/office/officeart/2005/8/layout/hList1"/>
    <dgm:cxn modelId="{89804427-41E6-44A6-9DAC-B63DF030D9D1}" srcId="{8611357C-EE1A-4B11-8D98-1CB5B8D28E5B}" destId="{1F4AF6A2-430B-4ADE-94DD-BC09CC782C20}" srcOrd="2" destOrd="0" parTransId="{C7316929-F9C1-4263-9457-FAB892F7735A}" sibTransId="{4C2C968C-F35A-467D-8FDE-2E7749D6136E}"/>
    <dgm:cxn modelId="{ED993B28-F5A7-431F-810C-FD3EF6B245D6}" srcId="{25DAC0B1-F094-4B4C-9FA8-E59A0CD859CB}" destId="{E4296902-8B0F-47A9-9ECF-F6D78E6A4C2D}" srcOrd="1" destOrd="0" parTransId="{51C6395E-48B7-4774-97CF-564409CC223C}" sibTransId="{B1735DD7-5BEE-4EE5-8980-1263F5241BE9}"/>
    <dgm:cxn modelId="{47474A29-FDC2-436C-8361-2CCF5F463600}" srcId="{AE19D8B6-DDEE-4B90-A595-139C15335268}" destId="{9563BF9C-4298-472D-A7D8-704DA02FCA1F}" srcOrd="2" destOrd="0" parTransId="{89212D7A-69A6-4994-87DA-2F264AA818D2}" sibTransId="{C9C84511-5BDC-4A50-AD77-AD15DCCE7BFB}"/>
    <dgm:cxn modelId="{E0FD1335-12D1-473E-A4BE-5B7857C2662E}" srcId="{E8152B5C-217D-4DBE-8AFA-0843384295C7}" destId="{A5DE96F0-644F-460C-9D3B-68F27EF53BD5}" srcOrd="0" destOrd="0" parTransId="{FE7C59F9-519B-4DBE-B8B9-807422353F8C}" sibTransId="{B72E609A-DC43-4482-8897-009C0B4E9EEC}"/>
    <dgm:cxn modelId="{20A3F93F-A385-4D15-A6FE-5F17FE6A4E03}" type="presOf" srcId="{C6F0C106-B850-44E6-AE82-E7868AAD03BC}" destId="{5DA23E9A-660A-445F-AA8E-7AC2098BDA47}" srcOrd="0" destOrd="0" presId="urn:microsoft.com/office/officeart/2005/8/layout/hList1"/>
    <dgm:cxn modelId="{68489740-24F0-498D-A55E-597C379FED1A}" srcId="{4062AD4A-5233-44D4-A6DC-C75E70DD42B8}" destId="{25DAC0B1-F094-4B4C-9FA8-E59A0CD859CB}" srcOrd="4" destOrd="0" parTransId="{ACC66F99-39B8-48A9-AC9E-1C4CC182CAE6}" sibTransId="{4763B4BD-78CF-44CF-B851-EC1DDF51FDD1}"/>
    <dgm:cxn modelId="{FE04685C-E90E-4D4E-A2B7-7CF590DF9149}" type="presOf" srcId="{040F3ACB-32A5-4FD0-9727-4378082FB952}" destId="{4014E1E9-671E-49BE-A7BD-2760B41155C8}" srcOrd="0" destOrd="5" presId="urn:microsoft.com/office/officeart/2005/8/layout/hList1"/>
    <dgm:cxn modelId="{04FEA25E-F957-43F0-B03F-0EDF5C51409C}" type="presOf" srcId="{FEF34F86-830D-4E10-B383-75C9556F96AE}" destId="{FD3962CF-2A36-456C-84CC-D381B46D6736}" srcOrd="0" destOrd="1" presId="urn:microsoft.com/office/officeart/2005/8/layout/hList1"/>
    <dgm:cxn modelId="{D8F18D43-52DB-4271-86C5-5F04BC59030E}" srcId="{4062AD4A-5233-44D4-A6DC-C75E70DD42B8}" destId="{3313FDA2-C184-45BC-BFAE-82E5C5A5000A}" srcOrd="1" destOrd="0" parTransId="{462C3F2A-DA8A-44D8-A46A-7BF4EFD44CE4}" sibTransId="{EAE8E283-CE79-4665-8F0B-5CA0EA9AB8C9}"/>
    <dgm:cxn modelId="{E7CFBA43-7BDA-4248-A849-165ACCA24497}" type="presOf" srcId="{0051528B-E576-49C4-8860-14269C8B10BA}" destId="{4014E1E9-671E-49BE-A7BD-2760B41155C8}" srcOrd="0" destOrd="2" presId="urn:microsoft.com/office/officeart/2005/8/layout/hList1"/>
    <dgm:cxn modelId="{B89C7266-63F5-4A8A-A4CC-52D3998E03E5}" type="presOf" srcId="{3313FDA2-C184-45BC-BFAE-82E5C5A5000A}" destId="{BCEAC21F-018A-436F-9147-A98E2C4BF4AA}" srcOrd="0" destOrd="0" presId="urn:microsoft.com/office/officeart/2005/8/layout/hList1"/>
    <dgm:cxn modelId="{D1A5C646-2561-48DD-B381-F44EC44BA8C9}" srcId="{3313FDA2-C184-45BC-BFAE-82E5C5A5000A}" destId="{0051528B-E576-49C4-8860-14269C8B10BA}" srcOrd="2" destOrd="0" parTransId="{0ECF179A-6945-4496-BB64-8BD3455AF62E}" sibTransId="{02F1D551-D39E-462E-B090-04BDFAE6ED3D}"/>
    <dgm:cxn modelId="{89F2D167-3F56-4D7B-9E6D-C65893FF8888}" srcId="{E8152B5C-217D-4DBE-8AFA-0843384295C7}" destId="{9C15C895-5801-46C7-BA7B-C67FDC4A60B3}" srcOrd="3" destOrd="0" parTransId="{8C3CBEC6-D232-4B41-A938-6AE503483810}" sibTransId="{B47F251F-5C57-436B-8CDA-4369724A3529}"/>
    <dgm:cxn modelId="{76B19569-233C-441A-8C56-9A937D24932E}" srcId="{3313FDA2-C184-45BC-BFAE-82E5C5A5000A}" destId="{790F64C0-4BBA-4157-9672-C226BD966F3C}" srcOrd="4" destOrd="0" parTransId="{2DB7805F-6F0F-452C-9816-7F082B7E649E}" sibTransId="{04F00739-52BD-42A0-9AD1-6C4553AFB654}"/>
    <dgm:cxn modelId="{35654D71-8D61-4285-A443-86C7D448F4A9}" srcId="{8611357C-EE1A-4B11-8D98-1CB5B8D28E5B}" destId="{3CA03008-02A5-427A-BBEB-B73A55352A6A}" srcOrd="3" destOrd="0" parTransId="{6A0A17F1-1E80-4700-9952-1B5398196FEB}" sibTransId="{56E45D69-10CA-40DA-8DE7-70FF4FF9871A}"/>
    <dgm:cxn modelId="{8D3D5371-8BAB-43CC-9D3B-615B8DD66493}" type="presOf" srcId="{DADF21DF-B1CB-4751-8867-59525C3812CA}" destId="{FD3962CF-2A36-456C-84CC-D381B46D6736}" srcOrd="0" destOrd="5" presId="urn:microsoft.com/office/officeart/2005/8/layout/hList1"/>
    <dgm:cxn modelId="{174BAD52-E69D-461F-9D38-FFC2223B1814}" type="presOf" srcId="{25DAC0B1-F094-4B4C-9FA8-E59A0CD859CB}" destId="{A4DDCC0F-675B-4640-98EF-C3B2AA58F74A}" srcOrd="0" destOrd="0" presId="urn:microsoft.com/office/officeart/2005/8/layout/hList1"/>
    <dgm:cxn modelId="{56A59873-A0D3-44E6-BE1D-1D3803BC4715}" type="presOf" srcId="{BF91E038-CC22-4ACC-A99F-D20F529C0C45}" destId="{5DA23E9A-660A-445F-AA8E-7AC2098BDA47}" srcOrd="0" destOrd="3" presId="urn:microsoft.com/office/officeart/2005/8/layout/hList1"/>
    <dgm:cxn modelId="{007E107C-B383-4D2D-A32E-935DE2F65521}" srcId="{25DAC0B1-F094-4B4C-9FA8-E59A0CD859CB}" destId="{F64DACC5-0A9B-4305-8981-F450A7B8C209}" srcOrd="3" destOrd="0" parTransId="{7DA1C7A3-234B-4468-8154-1189C549B0E0}" sibTransId="{C297439F-36A3-47FD-9684-EEF112A8DE6B}"/>
    <dgm:cxn modelId="{F36B7580-B4D0-4718-905B-B1D161C2AFCE}" srcId="{E8152B5C-217D-4DBE-8AFA-0843384295C7}" destId="{341D113A-82BD-4D70-A812-E79557F3B06B}" srcOrd="4" destOrd="0" parTransId="{04BED368-7DDF-4040-95F5-A446E7727680}" sibTransId="{AD2C8CC8-C5E5-437E-A6B5-B8B5B3889B4F}"/>
    <dgm:cxn modelId="{AA91BC83-712C-495F-90A8-AECD7B145923}" srcId="{E8152B5C-217D-4DBE-8AFA-0843384295C7}" destId="{8405B221-1420-4D3E-84CB-3C72D1E807E0}" srcOrd="5" destOrd="0" parTransId="{2A2CA229-FFD3-4089-BEB0-42A84BF72C8A}" sibTransId="{5E033B75-CF17-47FE-99A7-06F5E658471D}"/>
    <dgm:cxn modelId="{1BF6478B-F2A1-41F4-88C4-CB8FED37FC2C}" type="presOf" srcId="{10AD7D2A-BB56-4C52-93D9-457F9177AA6C}" destId="{4014E1E9-671E-49BE-A7BD-2760B41155C8}" srcOrd="0" destOrd="1" presId="urn:microsoft.com/office/officeart/2005/8/layout/hList1"/>
    <dgm:cxn modelId="{369BEB8D-9E5B-4886-93DF-6CC0275BF453}" type="presOf" srcId="{34141223-9395-4ED7-AED3-379A39725250}" destId="{6008AA9C-83E6-4A4D-9F22-7F77F2521E0D}" srcOrd="0" destOrd="2" presId="urn:microsoft.com/office/officeart/2005/8/layout/hList1"/>
    <dgm:cxn modelId="{C5156694-ADDA-4BAE-91F4-49DBCE36AB23}" srcId="{8611357C-EE1A-4B11-8D98-1CB5B8D28E5B}" destId="{DADF21DF-B1CB-4751-8867-59525C3812CA}" srcOrd="5" destOrd="0" parTransId="{32392BFD-0C60-419B-9B5C-0665B60F02AB}" sibTransId="{1A15EC63-326E-4476-B4B3-03E5A4EAFDDD}"/>
    <dgm:cxn modelId="{F82C0A95-074C-4EFC-AD35-FF1FEF62EB1F}" type="presOf" srcId="{E8152B5C-217D-4DBE-8AFA-0843384295C7}" destId="{DA9BA55D-640A-4204-AC2D-83423B372B7C}" srcOrd="0" destOrd="0" presId="urn:microsoft.com/office/officeart/2005/8/layout/hList1"/>
    <dgm:cxn modelId="{D108D096-37B5-4EE1-8086-9AFADB398DC5}" type="presOf" srcId="{E4296902-8B0F-47A9-9ECF-F6D78E6A4C2D}" destId="{6008AA9C-83E6-4A4D-9F22-7F77F2521E0D}" srcOrd="0" destOrd="1" presId="urn:microsoft.com/office/officeart/2005/8/layout/hList1"/>
    <dgm:cxn modelId="{658F8097-25B9-47ED-B53A-CA977F0A02F0}" srcId="{3313FDA2-C184-45BC-BFAE-82E5C5A5000A}" destId="{C06904CC-7786-4EF5-B333-191B8782AD2F}" srcOrd="0" destOrd="0" parTransId="{05F525A4-C2A9-47FA-A095-1AB0A42690A0}" sibTransId="{40CF6331-4C7A-41FD-B59C-FF4077EF724D}"/>
    <dgm:cxn modelId="{38E27998-A587-4405-AEDB-DF30C6A1ED72}" type="presOf" srcId="{AE19D8B6-DDEE-4B90-A595-139C15335268}" destId="{FCB50F70-1D06-4237-8CF4-02F883BC51E2}" srcOrd="0" destOrd="0" presId="urn:microsoft.com/office/officeart/2005/8/layout/hList1"/>
    <dgm:cxn modelId="{9CF28999-15BD-4C9F-A7AE-5A67F2633C61}" type="presOf" srcId="{3CA03008-02A5-427A-BBEB-B73A55352A6A}" destId="{FD3962CF-2A36-456C-84CC-D381B46D6736}" srcOrd="0" destOrd="3" presId="urn:microsoft.com/office/officeart/2005/8/layout/hList1"/>
    <dgm:cxn modelId="{C9533D9C-D3DC-4167-9A6E-D8F454105337}" srcId="{4062AD4A-5233-44D4-A6DC-C75E70DD42B8}" destId="{E8152B5C-217D-4DBE-8AFA-0843384295C7}" srcOrd="2" destOrd="0" parTransId="{132BAA2F-1F4C-4A47-B21A-BC965283CD34}" sibTransId="{C508F698-0017-46F2-80DF-6F95776C1B32}"/>
    <dgm:cxn modelId="{4063FEA7-1A20-43B5-9D83-C55E6278161D}" type="presOf" srcId="{790F64C0-4BBA-4157-9672-C226BD966F3C}" destId="{4014E1E9-671E-49BE-A7BD-2760B41155C8}" srcOrd="0" destOrd="4" presId="urn:microsoft.com/office/officeart/2005/8/layout/hList1"/>
    <dgm:cxn modelId="{9E4331A9-B1BB-48F5-AF7E-29FEEEA3F4B1}" srcId="{E8152B5C-217D-4DBE-8AFA-0843384295C7}" destId="{4E53D476-0738-4555-8AE6-8C9AB1F0D996}" srcOrd="1" destOrd="0" parTransId="{CF72E64F-E447-4328-A8B8-D2235DF68BAE}" sibTransId="{408C0962-7331-4EA2-A334-2DC69C0D7AAE}"/>
    <dgm:cxn modelId="{4C113FA9-00B7-44D7-BE58-95DAE71506C4}" srcId="{8611357C-EE1A-4B11-8D98-1CB5B8D28E5B}" destId="{5B37C7DC-BB0F-4E22-8274-CC36B82C7576}" srcOrd="0" destOrd="0" parTransId="{20BE48FD-89F9-4B49-92EE-7A39BF9F882C}" sibTransId="{3B251610-F64A-4809-994D-E2F6B5AEAEDB}"/>
    <dgm:cxn modelId="{CEE1CFB8-7665-4006-8F33-CA1A0CBBF3AD}" type="presOf" srcId="{24993BD4-FD2F-4011-B61F-7D243602EA03}" destId="{5DA23E9A-660A-445F-AA8E-7AC2098BDA47}" srcOrd="0" destOrd="1" presId="urn:microsoft.com/office/officeart/2005/8/layout/hList1"/>
    <dgm:cxn modelId="{49E9C9BB-7EDC-46DB-8CF9-BF15B5418864}" srcId="{AE19D8B6-DDEE-4B90-A595-139C15335268}" destId="{BF91E038-CC22-4ACC-A99F-D20F529C0C45}" srcOrd="3" destOrd="0" parTransId="{6E2AD4C6-1511-43BB-A00D-0B0DA7B5E3D3}" sibTransId="{B16F7721-EE58-4F42-8889-FABB8E06CC60}"/>
    <dgm:cxn modelId="{23F50FBC-43E2-41E4-A8FE-D5D4A7589DB8}" srcId="{3313FDA2-C184-45BC-BFAE-82E5C5A5000A}" destId="{10AD7D2A-BB56-4C52-93D9-457F9177AA6C}" srcOrd="1" destOrd="0" parTransId="{3940C65B-9CDC-437F-BB64-39E70093F790}" sibTransId="{EC2B34F7-DE42-4AD8-B28D-BB10A07353A7}"/>
    <dgm:cxn modelId="{8E918EBC-F5C4-47A7-A94D-94F218E8F49A}" srcId="{3313FDA2-C184-45BC-BFAE-82E5C5A5000A}" destId="{040F3ACB-32A5-4FD0-9727-4378082FB952}" srcOrd="5" destOrd="0" parTransId="{1E505905-420B-4C5D-980D-0C4DF5FC11E2}" sibTransId="{ACA7714A-D0AE-4107-9329-BA88B57B5446}"/>
    <dgm:cxn modelId="{6D1D67C0-D412-4EDA-BAB4-D38C020BAD3C}" type="presOf" srcId="{C06904CC-7786-4EF5-B333-191B8782AD2F}" destId="{4014E1E9-671E-49BE-A7BD-2760B41155C8}" srcOrd="0" destOrd="0" presId="urn:microsoft.com/office/officeart/2005/8/layout/hList1"/>
    <dgm:cxn modelId="{90C651CA-8BC0-498A-8F76-057E3E803521}" srcId="{8611357C-EE1A-4B11-8D98-1CB5B8D28E5B}" destId="{C9149F70-3AC1-4F0C-A313-C2D87A5CED61}" srcOrd="4" destOrd="0" parTransId="{924C7E25-9D3F-4C13-AD80-8C459243D079}" sibTransId="{E264DC3D-0AB5-4BAC-B47A-138F41DBEB55}"/>
    <dgm:cxn modelId="{F1711ACB-13B2-41CB-AA30-31F6942E347A}" type="presOf" srcId="{C9149F70-3AC1-4F0C-A313-C2D87A5CED61}" destId="{FD3962CF-2A36-456C-84CC-D381B46D6736}" srcOrd="0" destOrd="4" presId="urn:microsoft.com/office/officeart/2005/8/layout/hList1"/>
    <dgm:cxn modelId="{EB8F34CD-BC59-4CC9-B4B1-867727C8CEF8}" type="presOf" srcId="{1F4AF6A2-430B-4ADE-94DD-BC09CC782C20}" destId="{FD3962CF-2A36-456C-84CC-D381B46D6736}" srcOrd="0" destOrd="2" presId="urn:microsoft.com/office/officeart/2005/8/layout/hList1"/>
    <dgm:cxn modelId="{8AC6DECF-B922-4E86-881D-FD9831134A48}" type="presOf" srcId="{4E53D476-0738-4555-8AE6-8C9AB1F0D996}" destId="{9D168149-9AD2-47AC-BA56-F7961A847B0D}" srcOrd="0" destOrd="1" presId="urn:microsoft.com/office/officeart/2005/8/layout/hList1"/>
    <dgm:cxn modelId="{AB1430D3-9842-4E06-8159-725E84AA0A85}" srcId="{4062AD4A-5233-44D4-A6DC-C75E70DD42B8}" destId="{AE19D8B6-DDEE-4B90-A595-139C15335268}" srcOrd="0" destOrd="0" parTransId="{7698B3D3-68B2-4675-83FE-D2FD202757B7}" sibTransId="{F87C3A82-0368-458B-A43E-ED7E06BADD05}"/>
    <dgm:cxn modelId="{E74ABAD5-8F73-4F20-9C41-6140283B4744}" srcId="{3313FDA2-C184-45BC-BFAE-82E5C5A5000A}" destId="{0FD8E13B-C53B-4E45-9E61-9A4E6B39C251}" srcOrd="3" destOrd="0" parTransId="{E23D0B12-CFF3-4193-8771-4F66913F1608}" sibTransId="{304A0944-8A6B-4623-B8BF-2D28D8CDE0F1}"/>
    <dgm:cxn modelId="{C73AA1D7-9903-472B-9F6E-65A29249A467}" type="presOf" srcId="{B3DDE85A-A851-41DF-8695-21C055C45446}" destId="{6008AA9C-83E6-4A4D-9F22-7F77F2521E0D}" srcOrd="0" destOrd="0" presId="urn:microsoft.com/office/officeart/2005/8/layout/hList1"/>
    <dgm:cxn modelId="{87ACC2DB-9447-4D69-A057-2CFD43D70EA6}" srcId="{E8152B5C-217D-4DBE-8AFA-0843384295C7}" destId="{49761F36-D7E0-42EC-B3F0-60A4965550F7}" srcOrd="2" destOrd="0" parTransId="{7C75718E-C44B-4D5B-B332-2BAF0B402A86}" sibTransId="{6DA97ABB-CD37-4241-9BF0-D703EF98F37A}"/>
    <dgm:cxn modelId="{87931FE1-A73B-42B5-A56B-1C069EE6281C}" type="presOf" srcId="{9563BF9C-4298-472D-A7D8-704DA02FCA1F}" destId="{5DA23E9A-660A-445F-AA8E-7AC2098BDA47}" srcOrd="0" destOrd="2" presId="urn:microsoft.com/office/officeart/2005/8/layout/hList1"/>
    <dgm:cxn modelId="{9D0E61E1-FCFE-49D3-A458-0B877A4C9B8C}" type="presOf" srcId="{5B37C7DC-BB0F-4E22-8274-CC36B82C7576}" destId="{FD3962CF-2A36-456C-84CC-D381B46D6736}" srcOrd="0" destOrd="0" presId="urn:microsoft.com/office/officeart/2005/8/layout/hList1"/>
    <dgm:cxn modelId="{095853E1-A2F8-4DD4-A1D5-55E65EE3A1D4}" type="presOf" srcId="{F64DACC5-0A9B-4305-8981-F450A7B8C209}" destId="{6008AA9C-83E6-4A4D-9F22-7F77F2521E0D}" srcOrd="0" destOrd="3" presId="urn:microsoft.com/office/officeart/2005/8/layout/hList1"/>
    <dgm:cxn modelId="{6851A4E6-46B3-4526-B95E-FA3184CB569A}" type="presOf" srcId="{A5DE96F0-644F-460C-9D3B-68F27EF53BD5}" destId="{9D168149-9AD2-47AC-BA56-F7961A847B0D}" srcOrd="0" destOrd="0" presId="urn:microsoft.com/office/officeart/2005/8/layout/hList1"/>
    <dgm:cxn modelId="{CDFF5FEB-7A00-482D-AE78-5F097A586A64}" type="presOf" srcId="{8405B221-1420-4D3E-84CB-3C72D1E807E0}" destId="{9D168149-9AD2-47AC-BA56-F7961A847B0D}" srcOrd="0" destOrd="5" presId="urn:microsoft.com/office/officeart/2005/8/layout/hList1"/>
    <dgm:cxn modelId="{89B927F3-9933-4E4C-BD0D-0EA722E6FE54}" type="presOf" srcId="{9C15C895-5801-46C7-BA7B-C67FDC4A60B3}" destId="{9D168149-9AD2-47AC-BA56-F7961A847B0D}" srcOrd="0" destOrd="3" presId="urn:microsoft.com/office/officeart/2005/8/layout/hList1"/>
    <dgm:cxn modelId="{FDE125F5-8382-4733-9C30-B857FAD3D1EC}" type="presOf" srcId="{4062AD4A-5233-44D4-A6DC-C75E70DD42B8}" destId="{DE8D79D9-6883-47AF-A43F-5729C726146A}" srcOrd="0" destOrd="0" presId="urn:microsoft.com/office/officeart/2005/8/layout/hList1"/>
    <dgm:cxn modelId="{B5BF77F8-738F-421F-AC80-A10EA4B4C2EB}" srcId="{25DAC0B1-F094-4B4C-9FA8-E59A0CD859CB}" destId="{34141223-9395-4ED7-AED3-379A39725250}" srcOrd="2" destOrd="0" parTransId="{E3127515-7C81-423D-889C-BDDE2DA1F9AD}" sibTransId="{666FBF3B-5C7B-4D76-B78F-CBD82ED7720E}"/>
    <dgm:cxn modelId="{F7C437F9-7374-42FA-8F08-E5057E19FF10}" type="presOf" srcId="{341D113A-82BD-4D70-A812-E79557F3B06B}" destId="{9D168149-9AD2-47AC-BA56-F7961A847B0D}" srcOrd="0" destOrd="4" presId="urn:microsoft.com/office/officeart/2005/8/layout/hList1"/>
    <dgm:cxn modelId="{A429D071-21B3-451A-BC9E-EDB5DCC27460}" type="presParOf" srcId="{DE8D79D9-6883-47AF-A43F-5729C726146A}" destId="{292E0A30-40EE-4785-90FF-A7367CC1A309}" srcOrd="0" destOrd="0" presId="urn:microsoft.com/office/officeart/2005/8/layout/hList1"/>
    <dgm:cxn modelId="{CD2718D8-1FA8-43D3-9DA3-B4F320DD5BFA}" type="presParOf" srcId="{292E0A30-40EE-4785-90FF-A7367CC1A309}" destId="{FCB50F70-1D06-4237-8CF4-02F883BC51E2}" srcOrd="0" destOrd="0" presId="urn:microsoft.com/office/officeart/2005/8/layout/hList1"/>
    <dgm:cxn modelId="{D6003C1F-5B26-4402-BFED-8BDB4B9AC2D6}" type="presParOf" srcId="{292E0A30-40EE-4785-90FF-A7367CC1A309}" destId="{5DA23E9A-660A-445F-AA8E-7AC2098BDA47}" srcOrd="1" destOrd="0" presId="urn:microsoft.com/office/officeart/2005/8/layout/hList1"/>
    <dgm:cxn modelId="{8C5B474F-BE95-48DD-9F11-9150DEF02566}" type="presParOf" srcId="{DE8D79D9-6883-47AF-A43F-5729C726146A}" destId="{7C8C4351-4F98-4A7E-ACD2-AD6656457E45}" srcOrd="1" destOrd="0" presId="urn:microsoft.com/office/officeart/2005/8/layout/hList1"/>
    <dgm:cxn modelId="{3C172F55-1209-481C-8E2F-2E8652C75F53}" type="presParOf" srcId="{DE8D79D9-6883-47AF-A43F-5729C726146A}" destId="{7FE7E424-9CC9-49CA-9534-971D69E59CEA}" srcOrd="2" destOrd="0" presId="urn:microsoft.com/office/officeart/2005/8/layout/hList1"/>
    <dgm:cxn modelId="{A91D8947-2AD8-4ED5-BF43-DE71186FD90C}" type="presParOf" srcId="{7FE7E424-9CC9-49CA-9534-971D69E59CEA}" destId="{BCEAC21F-018A-436F-9147-A98E2C4BF4AA}" srcOrd="0" destOrd="0" presId="urn:microsoft.com/office/officeart/2005/8/layout/hList1"/>
    <dgm:cxn modelId="{F6F09987-CB3A-4EBD-92F9-0C8807A674CA}" type="presParOf" srcId="{7FE7E424-9CC9-49CA-9534-971D69E59CEA}" destId="{4014E1E9-671E-49BE-A7BD-2760B41155C8}" srcOrd="1" destOrd="0" presId="urn:microsoft.com/office/officeart/2005/8/layout/hList1"/>
    <dgm:cxn modelId="{6B018CEF-0A97-4598-B2B0-2F1DFFB3F82C}" type="presParOf" srcId="{DE8D79D9-6883-47AF-A43F-5729C726146A}" destId="{A140D8C9-23C0-4075-85E6-97F31C262217}" srcOrd="3" destOrd="0" presId="urn:microsoft.com/office/officeart/2005/8/layout/hList1"/>
    <dgm:cxn modelId="{FA73735B-0E22-4276-AC04-4651D9F60E34}" type="presParOf" srcId="{DE8D79D9-6883-47AF-A43F-5729C726146A}" destId="{791A1F64-2E90-4588-80A6-4E0E30CD770F}" srcOrd="4" destOrd="0" presId="urn:microsoft.com/office/officeart/2005/8/layout/hList1"/>
    <dgm:cxn modelId="{DDDE8C54-D167-4084-858E-F2CC552F032E}" type="presParOf" srcId="{791A1F64-2E90-4588-80A6-4E0E30CD770F}" destId="{DA9BA55D-640A-4204-AC2D-83423B372B7C}" srcOrd="0" destOrd="0" presId="urn:microsoft.com/office/officeart/2005/8/layout/hList1"/>
    <dgm:cxn modelId="{959C91B2-C588-4D93-92C3-F9B7BB5E1753}" type="presParOf" srcId="{791A1F64-2E90-4588-80A6-4E0E30CD770F}" destId="{9D168149-9AD2-47AC-BA56-F7961A847B0D}" srcOrd="1" destOrd="0" presId="urn:microsoft.com/office/officeart/2005/8/layout/hList1"/>
    <dgm:cxn modelId="{C12EDE6B-8704-443C-9003-6897DE14393B}" type="presParOf" srcId="{DE8D79D9-6883-47AF-A43F-5729C726146A}" destId="{6D731C62-1903-4BC0-A55B-2E123847E32B}" srcOrd="5" destOrd="0" presId="urn:microsoft.com/office/officeart/2005/8/layout/hList1"/>
    <dgm:cxn modelId="{87E6A042-2621-4289-9C86-86FC3C1952BA}" type="presParOf" srcId="{DE8D79D9-6883-47AF-A43F-5729C726146A}" destId="{634287F1-7B9C-4994-B4EE-A5673B8E5B18}" srcOrd="6" destOrd="0" presId="urn:microsoft.com/office/officeart/2005/8/layout/hList1"/>
    <dgm:cxn modelId="{2F9E4D28-57D7-4905-9073-10DC932ECE1C}" type="presParOf" srcId="{634287F1-7B9C-4994-B4EE-A5673B8E5B18}" destId="{8CB9CB49-57CC-4464-991A-2697D84DBD6B}" srcOrd="0" destOrd="0" presId="urn:microsoft.com/office/officeart/2005/8/layout/hList1"/>
    <dgm:cxn modelId="{29239374-33D4-47ED-9736-08019355E66B}" type="presParOf" srcId="{634287F1-7B9C-4994-B4EE-A5673B8E5B18}" destId="{FD3962CF-2A36-456C-84CC-D381B46D6736}" srcOrd="1" destOrd="0" presId="urn:microsoft.com/office/officeart/2005/8/layout/hList1"/>
    <dgm:cxn modelId="{CCEA9522-2B68-4E6D-9B95-507C3C7495B3}" type="presParOf" srcId="{DE8D79D9-6883-47AF-A43F-5729C726146A}" destId="{546F81D1-3137-4740-BBE6-67E004558BD2}" srcOrd="7" destOrd="0" presId="urn:microsoft.com/office/officeart/2005/8/layout/hList1"/>
    <dgm:cxn modelId="{7A97FFA3-FA9A-4F07-A37C-B591400AA2CA}" type="presParOf" srcId="{DE8D79D9-6883-47AF-A43F-5729C726146A}" destId="{45A655A5-F22A-4341-8EE5-80B51E87D0EB}" srcOrd="8" destOrd="0" presId="urn:microsoft.com/office/officeart/2005/8/layout/hList1"/>
    <dgm:cxn modelId="{A8645908-3DDA-44AC-80C4-25CFDA1C8D5C}" type="presParOf" srcId="{45A655A5-F22A-4341-8EE5-80B51E87D0EB}" destId="{A4DDCC0F-675B-4640-98EF-C3B2AA58F74A}" srcOrd="0" destOrd="0" presId="urn:microsoft.com/office/officeart/2005/8/layout/hList1"/>
    <dgm:cxn modelId="{3AA34B2B-8876-4D08-8784-71E41F65A792}" type="presParOf" srcId="{45A655A5-F22A-4341-8EE5-80B51E87D0EB}" destId="{6008AA9C-83E6-4A4D-9F22-7F77F2521E0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EAC21F-018A-436F-9147-A98E2C4BF4AA}">
      <dsp:nvSpPr>
        <dsp:cNvPr id="0" name=""/>
        <dsp:cNvSpPr/>
      </dsp:nvSpPr>
      <dsp:spPr>
        <a:xfrm>
          <a:off x="4852" y="39005"/>
          <a:ext cx="1859975" cy="72407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Robot design</a:t>
          </a:r>
        </a:p>
      </dsp:txBody>
      <dsp:txXfrm>
        <a:off x="4852" y="39005"/>
        <a:ext cx="1859975" cy="724078"/>
      </dsp:txXfrm>
    </dsp:sp>
    <dsp:sp modelId="{4014E1E9-671E-49BE-A7BD-2760B41155C8}">
      <dsp:nvSpPr>
        <dsp:cNvPr id="0" name=""/>
        <dsp:cNvSpPr/>
      </dsp:nvSpPr>
      <dsp:spPr>
        <a:xfrm>
          <a:off x="4852" y="763083"/>
          <a:ext cx="1859975" cy="247050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Robot configuration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Mathematical solution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Redundancies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Singularities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Velocity control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Force control</a:t>
          </a:r>
        </a:p>
      </dsp:txBody>
      <dsp:txXfrm>
        <a:off x="4852" y="763083"/>
        <a:ext cx="1859975" cy="2470500"/>
      </dsp:txXfrm>
    </dsp:sp>
    <dsp:sp modelId="{DA9BA55D-640A-4204-AC2D-83423B372B7C}">
      <dsp:nvSpPr>
        <dsp:cNvPr id="0" name=""/>
        <dsp:cNvSpPr/>
      </dsp:nvSpPr>
      <dsp:spPr>
        <a:xfrm>
          <a:off x="2125223" y="39005"/>
          <a:ext cx="1859975" cy="724078"/>
        </a:xfrm>
        <a:prstGeom prst="rect">
          <a:avLst/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 w="12700" cap="flat" cmpd="sng" algn="ctr">
          <a:solidFill>
            <a:schemeClr val="accent5">
              <a:hueOff val="-1838336"/>
              <a:satOff val="-2557"/>
              <a:lumOff val="-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Mechanical and electrical design</a:t>
          </a:r>
        </a:p>
      </dsp:txBody>
      <dsp:txXfrm>
        <a:off x="2125223" y="39005"/>
        <a:ext cx="1859975" cy="724078"/>
      </dsp:txXfrm>
    </dsp:sp>
    <dsp:sp modelId="{9D168149-9AD2-47AC-BA56-F7961A847B0D}">
      <dsp:nvSpPr>
        <dsp:cNvPr id="0" name=""/>
        <dsp:cNvSpPr/>
      </dsp:nvSpPr>
      <dsp:spPr>
        <a:xfrm>
          <a:off x="2125223" y="763083"/>
          <a:ext cx="1859975" cy="2470500"/>
        </a:xfrm>
        <a:prstGeom prst="rect">
          <a:avLst/>
        </a:prstGeom>
        <a:solidFill>
          <a:schemeClr val="accent5">
            <a:tint val="40000"/>
            <a:alpha val="90000"/>
            <a:hueOff val="-1847939"/>
            <a:satOff val="-3204"/>
            <a:lumOff val="-322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1847939"/>
              <a:satOff val="-3204"/>
              <a:lumOff val="-3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Architecture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Mechanical structure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Actuators selection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Motor Controller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Computer user interface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 dirty="0"/>
        </a:p>
      </dsp:txBody>
      <dsp:txXfrm>
        <a:off x="2125223" y="763083"/>
        <a:ext cx="1859975" cy="2470500"/>
      </dsp:txXfrm>
    </dsp:sp>
    <dsp:sp modelId="{8CB9CB49-57CC-4464-991A-2697D84DBD6B}">
      <dsp:nvSpPr>
        <dsp:cNvPr id="0" name=""/>
        <dsp:cNvSpPr/>
      </dsp:nvSpPr>
      <dsp:spPr>
        <a:xfrm>
          <a:off x="4245595" y="39005"/>
          <a:ext cx="1859975" cy="724078"/>
        </a:xfrm>
        <a:prstGeom prst="rect">
          <a:avLst/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accent5">
              <a:hueOff val="-3676672"/>
              <a:satOff val="-5114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Simulation/ 3D visualization</a:t>
          </a:r>
        </a:p>
      </dsp:txBody>
      <dsp:txXfrm>
        <a:off x="4245595" y="39005"/>
        <a:ext cx="1859975" cy="724078"/>
      </dsp:txXfrm>
    </dsp:sp>
    <dsp:sp modelId="{FD3962CF-2A36-456C-84CC-D381B46D6736}">
      <dsp:nvSpPr>
        <dsp:cNvPr id="0" name=""/>
        <dsp:cNvSpPr/>
      </dsp:nvSpPr>
      <dsp:spPr>
        <a:xfrm>
          <a:off x="4245595" y="763083"/>
          <a:ext cx="1859975" cy="2470500"/>
        </a:xfrm>
        <a:prstGeom prst="rect">
          <a:avLst/>
        </a:prstGeom>
        <a:solidFill>
          <a:schemeClr val="accent5">
            <a:tint val="40000"/>
            <a:alpha val="90000"/>
            <a:hueOff val="-3695877"/>
            <a:satOff val="-6408"/>
            <a:lumOff val="-64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695877"/>
              <a:satOff val="-6408"/>
              <a:lumOff val="-6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Workspace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Obstruction analysis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Arm movements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End effector trajectory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Stroke simulation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Stroke Visualization</a:t>
          </a:r>
        </a:p>
      </dsp:txBody>
      <dsp:txXfrm>
        <a:off x="4245595" y="763083"/>
        <a:ext cx="1859975" cy="2470500"/>
      </dsp:txXfrm>
    </dsp:sp>
    <dsp:sp modelId="{71EF2D49-6B4C-43AA-8D5A-DF209FE8774F}">
      <dsp:nvSpPr>
        <dsp:cNvPr id="0" name=""/>
        <dsp:cNvSpPr/>
      </dsp:nvSpPr>
      <dsp:spPr>
        <a:xfrm>
          <a:off x="6365967" y="39005"/>
          <a:ext cx="1859975" cy="724078"/>
        </a:xfrm>
        <a:prstGeom prst="rect">
          <a:avLst/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 w="12700" cap="flat" cmpd="sng" algn="ctr">
          <a:solidFill>
            <a:schemeClr val="accent5">
              <a:hueOff val="-5515009"/>
              <a:satOff val="-7671"/>
              <a:lumOff val="-29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Artwork Digitization</a:t>
          </a:r>
        </a:p>
      </dsp:txBody>
      <dsp:txXfrm>
        <a:off x="6365967" y="39005"/>
        <a:ext cx="1859975" cy="724078"/>
      </dsp:txXfrm>
    </dsp:sp>
    <dsp:sp modelId="{21E8E631-7C4F-4C22-A559-547027F26F92}">
      <dsp:nvSpPr>
        <dsp:cNvPr id="0" name=""/>
        <dsp:cNvSpPr/>
      </dsp:nvSpPr>
      <dsp:spPr>
        <a:xfrm>
          <a:off x="6365967" y="763083"/>
          <a:ext cx="1859975" cy="2470500"/>
        </a:xfrm>
        <a:prstGeom prst="rect">
          <a:avLst/>
        </a:prstGeom>
        <a:solidFill>
          <a:schemeClr val="accent5">
            <a:tint val="40000"/>
            <a:alpha val="90000"/>
            <a:hueOff val="-5543816"/>
            <a:satOff val="-9612"/>
            <a:lumOff val="-96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5543816"/>
              <a:satOff val="-9612"/>
              <a:lumOff val="-96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Image Processing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Human intervention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Human body tracking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Twisting Bezier Spline</a:t>
          </a:r>
        </a:p>
      </dsp:txBody>
      <dsp:txXfrm>
        <a:off x="6365967" y="763083"/>
        <a:ext cx="1859975" cy="2470500"/>
      </dsp:txXfrm>
    </dsp:sp>
    <dsp:sp modelId="{A4DDCC0F-675B-4640-98EF-C3B2AA58F74A}">
      <dsp:nvSpPr>
        <dsp:cNvPr id="0" name=""/>
        <dsp:cNvSpPr/>
      </dsp:nvSpPr>
      <dsp:spPr>
        <a:xfrm>
          <a:off x="8486339" y="39005"/>
          <a:ext cx="1859975" cy="724078"/>
        </a:xfrm>
        <a:prstGeom prst="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Fabrication</a:t>
          </a:r>
        </a:p>
      </dsp:txBody>
      <dsp:txXfrm>
        <a:off x="8486339" y="39005"/>
        <a:ext cx="1859975" cy="724078"/>
      </dsp:txXfrm>
    </dsp:sp>
    <dsp:sp modelId="{6008AA9C-83E6-4A4D-9F22-7F77F2521E0D}">
      <dsp:nvSpPr>
        <dsp:cNvPr id="0" name=""/>
        <dsp:cNvSpPr/>
      </dsp:nvSpPr>
      <dsp:spPr>
        <a:xfrm>
          <a:off x="8486339" y="763083"/>
          <a:ext cx="1859975" cy="2470500"/>
        </a:xfrm>
        <a:prstGeom prst="rect">
          <a:avLst/>
        </a:prstGeom>
        <a:solidFill>
          <a:schemeClr val="accent5">
            <a:tint val="40000"/>
            <a:alpha val="90000"/>
            <a:hueOff val="-7391755"/>
            <a:satOff val="-12816"/>
            <a:lumOff val="-128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7391755"/>
              <a:satOff val="-12816"/>
              <a:lumOff val="-12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Mechanical structure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PCB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Assembly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Testing</a:t>
          </a:r>
        </a:p>
      </dsp:txBody>
      <dsp:txXfrm>
        <a:off x="8486339" y="763083"/>
        <a:ext cx="1859975" cy="2470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50F70-1D06-4237-8CF4-02F883BC51E2}">
      <dsp:nvSpPr>
        <dsp:cNvPr id="0" name=""/>
        <dsp:cNvSpPr/>
      </dsp:nvSpPr>
      <dsp:spPr>
        <a:xfrm>
          <a:off x="4852" y="40987"/>
          <a:ext cx="1859975" cy="72629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Artwork Digitization</a:t>
          </a:r>
        </a:p>
      </dsp:txBody>
      <dsp:txXfrm>
        <a:off x="4852" y="40987"/>
        <a:ext cx="1859975" cy="726290"/>
      </dsp:txXfrm>
    </dsp:sp>
    <dsp:sp modelId="{5DA23E9A-660A-445F-AA8E-7AC2098BDA47}">
      <dsp:nvSpPr>
        <dsp:cNvPr id="0" name=""/>
        <dsp:cNvSpPr/>
      </dsp:nvSpPr>
      <dsp:spPr>
        <a:xfrm>
          <a:off x="4852" y="767277"/>
          <a:ext cx="1859975" cy="2464323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Image Processing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Human intervention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Human body tracking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Bezier Spline</a:t>
          </a:r>
        </a:p>
      </dsp:txBody>
      <dsp:txXfrm>
        <a:off x="4852" y="767277"/>
        <a:ext cx="1859975" cy="2464323"/>
      </dsp:txXfrm>
    </dsp:sp>
    <dsp:sp modelId="{BCEAC21F-018A-436F-9147-A98E2C4BF4AA}">
      <dsp:nvSpPr>
        <dsp:cNvPr id="0" name=""/>
        <dsp:cNvSpPr/>
      </dsp:nvSpPr>
      <dsp:spPr>
        <a:xfrm>
          <a:off x="2125223" y="40987"/>
          <a:ext cx="1859975" cy="726290"/>
        </a:xfrm>
        <a:prstGeom prst="rect">
          <a:avLst/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 w="12700" cap="flat" cmpd="sng" algn="ctr">
          <a:solidFill>
            <a:schemeClr val="accent5">
              <a:hueOff val="-1838336"/>
              <a:satOff val="-2557"/>
              <a:lumOff val="-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Robot design</a:t>
          </a:r>
        </a:p>
      </dsp:txBody>
      <dsp:txXfrm>
        <a:off x="2125223" y="40987"/>
        <a:ext cx="1859975" cy="726290"/>
      </dsp:txXfrm>
    </dsp:sp>
    <dsp:sp modelId="{4014E1E9-671E-49BE-A7BD-2760B41155C8}">
      <dsp:nvSpPr>
        <dsp:cNvPr id="0" name=""/>
        <dsp:cNvSpPr/>
      </dsp:nvSpPr>
      <dsp:spPr>
        <a:xfrm>
          <a:off x="2125223" y="767277"/>
          <a:ext cx="1859975" cy="2464323"/>
        </a:xfrm>
        <a:prstGeom prst="rect">
          <a:avLst/>
        </a:prstGeom>
        <a:solidFill>
          <a:schemeClr val="accent5">
            <a:tint val="40000"/>
            <a:alpha val="90000"/>
            <a:hueOff val="-1847939"/>
            <a:satOff val="-3204"/>
            <a:lumOff val="-322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1847939"/>
              <a:satOff val="-3204"/>
              <a:lumOff val="-3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Robot configuration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Mathematical solution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Redundancies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Singularities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Velocity control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Force control</a:t>
          </a:r>
        </a:p>
      </dsp:txBody>
      <dsp:txXfrm>
        <a:off x="2125223" y="767277"/>
        <a:ext cx="1859975" cy="2464323"/>
      </dsp:txXfrm>
    </dsp:sp>
    <dsp:sp modelId="{DA9BA55D-640A-4204-AC2D-83423B372B7C}">
      <dsp:nvSpPr>
        <dsp:cNvPr id="0" name=""/>
        <dsp:cNvSpPr/>
      </dsp:nvSpPr>
      <dsp:spPr>
        <a:xfrm>
          <a:off x="4245595" y="40987"/>
          <a:ext cx="1859975" cy="726290"/>
        </a:xfrm>
        <a:prstGeom prst="rect">
          <a:avLst/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accent5">
              <a:hueOff val="-3676672"/>
              <a:satOff val="-5114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Mechanical and electrical design</a:t>
          </a:r>
        </a:p>
      </dsp:txBody>
      <dsp:txXfrm>
        <a:off x="4245595" y="40987"/>
        <a:ext cx="1859975" cy="726290"/>
      </dsp:txXfrm>
    </dsp:sp>
    <dsp:sp modelId="{9D168149-9AD2-47AC-BA56-F7961A847B0D}">
      <dsp:nvSpPr>
        <dsp:cNvPr id="0" name=""/>
        <dsp:cNvSpPr/>
      </dsp:nvSpPr>
      <dsp:spPr>
        <a:xfrm>
          <a:off x="4245595" y="767277"/>
          <a:ext cx="1859975" cy="2464323"/>
        </a:xfrm>
        <a:prstGeom prst="rect">
          <a:avLst/>
        </a:prstGeom>
        <a:solidFill>
          <a:schemeClr val="accent5">
            <a:tint val="40000"/>
            <a:alpha val="90000"/>
            <a:hueOff val="-3695877"/>
            <a:satOff val="-6408"/>
            <a:lumOff val="-64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695877"/>
              <a:satOff val="-6408"/>
              <a:lumOff val="-6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Architecture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u="none" strike="sngStrike" kern="1200" dirty="0">
              <a:solidFill>
                <a:schemeClr val="bg1">
                  <a:lumMod val="65000"/>
                </a:schemeClr>
              </a:solidFill>
            </a:rPr>
            <a:t>Mechanical structure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Actuators selection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Motor Controller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Computer user interface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 dirty="0"/>
        </a:p>
      </dsp:txBody>
      <dsp:txXfrm>
        <a:off x="4245595" y="767277"/>
        <a:ext cx="1859975" cy="2464323"/>
      </dsp:txXfrm>
    </dsp:sp>
    <dsp:sp modelId="{8CB9CB49-57CC-4464-991A-2697D84DBD6B}">
      <dsp:nvSpPr>
        <dsp:cNvPr id="0" name=""/>
        <dsp:cNvSpPr/>
      </dsp:nvSpPr>
      <dsp:spPr>
        <a:xfrm>
          <a:off x="6365967" y="40987"/>
          <a:ext cx="1859975" cy="726290"/>
        </a:xfrm>
        <a:prstGeom prst="rect">
          <a:avLst/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 w="12700" cap="flat" cmpd="sng" algn="ctr">
          <a:solidFill>
            <a:schemeClr val="accent5">
              <a:hueOff val="-5515009"/>
              <a:satOff val="-7671"/>
              <a:lumOff val="-29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Simulation/ 3D visualization</a:t>
          </a:r>
        </a:p>
      </dsp:txBody>
      <dsp:txXfrm>
        <a:off x="6365967" y="40987"/>
        <a:ext cx="1859975" cy="726290"/>
      </dsp:txXfrm>
    </dsp:sp>
    <dsp:sp modelId="{FD3962CF-2A36-456C-84CC-D381B46D6736}">
      <dsp:nvSpPr>
        <dsp:cNvPr id="0" name=""/>
        <dsp:cNvSpPr/>
      </dsp:nvSpPr>
      <dsp:spPr>
        <a:xfrm>
          <a:off x="6365967" y="767277"/>
          <a:ext cx="1859975" cy="2464323"/>
        </a:xfrm>
        <a:prstGeom prst="rect">
          <a:avLst/>
        </a:prstGeom>
        <a:solidFill>
          <a:schemeClr val="accent5">
            <a:tint val="40000"/>
            <a:alpha val="90000"/>
            <a:hueOff val="-5543816"/>
            <a:satOff val="-9612"/>
            <a:lumOff val="-96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5543816"/>
              <a:satOff val="-9612"/>
              <a:lumOff val="-96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Workspace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Obstruction analysis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Arm movements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End effector trajectory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Stroke simulation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Stroke Visualization</a:t>
          </a:r>
        </a:p>
      </dsp:txBody>
      <dsp:txXfrm>
        <a:off x="6365967" y="767277"/>
        <a:ext cx="1859975" cy="2464323"/>
      </dsp:txXfrm>
    </dsp:sp>
    <dsp:sp modelId="{A4DDCC0F-675B-4640-98EF-C3B2AA58F74A}">
      <dsp:nvSpPr>
        <dsp:cNvPr id="0" name=""/>
        <dsp:cNvSpPr/>
      </dsp:nvSpPr>
      <dsp:spPr>
        <a:xfrm>
          <a:off x="8486339" y="40987"/>
          <a:ext cx="1859975" cy="726290"/>
        </a:xfrm>
        <a:prstGeom prst="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Fabrication</a:t>
          </a:r>
        </a:p>
      </dsp:txBody>
      <dsp:txXfrm>
        <a:off x="8486339" y="40987"/>
        <a:ext cx="1859975" cy="726290"/>
      </dsp:txXfrm>
    </dsp:sp>
    <dsp:sp modelId="{6008AA9C-83E6-4A4D-9F22-7F77F2521E0D}">
      <dsp:nvSpPr>
        <dsp:cNvPr id="0" name=""/>
        <dsp:cNvSpPr/>
      </dsp:nvSpPr>
      <dsp:spPr>
        <a:xfrm>
          <a:off x="8486339" y="767277"/>
          <a:ext cx="1859975" cy="2464323"/>
        </a:xfrm>
        <a:prstGeom prst="rect">
          <a:avLst/>
        </a:prstGeom>
        <a:solidFill>
          <a:schemeClr val="accent5">
            <a:tint val="40000"/>
            <a:alpha val="90000"/>
            <a:hueOff val="-7391755"/>
            <a:satOff val="-12816"/>
            <a:lumOff val="-128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7391755"/>
              <a:satOff val="-12816"/>
              <a:lumOff val="-12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Mechanical structure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PCB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Assembly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>
              <a:solidFill>
                <a:schemeClr val="bg1">
                  <a:lumMod val="65000"/>
                </a:schemeClr>
              </a:solidFill>
            </a:rPr>
            <a:t>Testing</a:t>
          </a:r>
        </a:p>
      </dsp:txBody>
      <dsp:txXfrm>
        <a:off x="8486339" y="767277"/>
        <a:ext cx="1859975" cy="24643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87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864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89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805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314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231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876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467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596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800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039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C913B-9E5A-48C7-B60E-D720DBBD0FB4}" type="datetimeFigureOut">
              <a:rPr lang="en-US" smtClean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BB688-23D9-495F-A7DB-481FBB90A2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473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Robotic Reconstruction of Islamic Calligraphy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Research Thesis Proposal by</a:t>
            </a:r>
          </a:p>
          <a:p>
            <a:r>
              <a:rPr lang="en-US" dirty="0"/>
              <a:t>Muhammad Umar Hassan</a:t>
            </a:r>
          </a:p>
          <a:p>
            <a:r>
              <a:rPr lang="en-US" dirty="0"/>
              <a:t>2017-MS-MC-17</a:t>
            </a:r>
          </a:p>
        </p:txBody>
      </p:sp>
    </p:spTree>
    <p:extLst>
      <p:ext uri="{BB962C8B-B14F-4D97-AF65-F5344CB8AC3E}">
        <p14:creationId xmlns:p14="http://schemas.microsoft.com/office/powerpoint/2010/main" val="2929380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8343"/>
          </a:xfrm>
          <a:noFill/>
        </p:spPr>
        <p:txBody>
          <a:bodyPr>
            <a:normAutofit lnSpcReduction="10000"/>
          </a:bodyPr>
          <a:lstStyle/>
          <a:p>
            <a:r>
              <a:rPr lang="en-US" dirty="0"/>
              <a:t>Twisting Bezier spline curve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t="1" b="3753"/>
          <a:stretch/>
        </p:blipFill>
        <p:spPr>
          <a:xfrm>
            <a:off x="6294948" y="72187"/>
            <a:ext cx="4962600" cy="664143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838199" y="2273968"/>
                <a:ext cx="5839328" cy="4259179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b="0" dirty="0"/>
                  <a:t>Everything is just the same with one additional information: Pen rotation</a:t>
                </a:r>
              </a:p>
              <a:p>
                <a:r>
                  <a:rPr lang="en-US" sz="2400" dirty="0"/>
                  <a:t>Anchor has an additional rotation handle.</a:t>
                </a:r>
                <a:endParaRPr lang="en-US" sz="2400" b="0" dirty="0"/>
              </a:p>
              <a:p>
                <a:r>
                  <a:rPr lang="en-US" sz="2400" dirty="0"/>
                  <a:t>So, the stroke’s position is still defined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𝑠𝑝𝑙𝑖𝑛𝑒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400" b="0" dirty="0"/>
                  <a:t> the rotation is defined by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𝑠𝑝𝑙𝑖𝑛𝑒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×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:r>
                  <a:rPr lang="en-US" sz="2400" b="0" dirty="0"/>
                  <a:t>   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b="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b="0" dirty="0"/>
                  <a:t>are the angles of the</a:t>
                </a:r>
              </a:p>
              <a:p>
                <a:pPr marL="0" indent="0">
                  <a:buNone/>
                </a:pPr>
                <a:r>
                  <a:rPr lang="en-US" sz="2400" dirty="0"/>
                  <a:t>    </a:t>
                </a:r>
                <a:r>
                  <a:rPr lang="en-US" sz="2400" b="0" dirty="0"/>
                  <a:t>rotation handles</a:t>
                </a:r>
              </a:p>
              <a:p>
                <a:pPr marL="0" indent="0">
                  <a:buNone/>
                </a:pPr>
                <a:endParaRPr lang="en-US" sz="2400" b="0" dirty="0"/>
              </a:p>
              <a:p>
                <a:pPr marL="0" indent="0"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273968"/>
                <a:ext cx="5839328" cy="4259179"/>
              </a:xfrm>
              <a:prstGeom prst="rect">
                <a:avLst/>
              </a:prstGeom>
              <a:blipFill rotWithShape="0">
                <a:blip r:embed="rId5"/>
                <a:stretch>
                  <a:fillRect l="-1357" t="-20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Twisting Bezier Splin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2916" y="141625"/>
            <a:ext cx="5021298" cy="683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5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8343"/>
          </a:xfrm>
          <a:noFill/>
        </p:spPr>
        <p:txBody>
          <a:bodyPr>
            <a:normAutofit lnSpcReduction="10000"/>
          </a:bodyPr>
          <a:lstStyle/>
          <a:p>
            <a:r>
              <a:rPr lang="en-US" dirty="0"/>
              <a:t>Twisting Bezier spline curve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838199" y="2273968"/>
            <a:ext cx="5839328" cy="425917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/>
              <a:t>Rotation handle</a:t>
            </a:r>
          </a:p>
          <a:p>
            <a:r>
              <a:rPr lang="en-US" sz="2400" dirty="0"/>
              <a:t>Brush/pen inclination handle</a:t>
            </a:r>
            <a:endParaRPr lang="en-US" sz="2400" b="0" dirty="0"/>
          </a:p>
          <a:p>
            <a:r>
              <a:rPr lang="en-US" sz="2400" dirty="0"/>
              <a:t>Pressure handle</a:t>
            </a:r>
            <a:endParaRPr lang="en-US" sz="2400" b="0" dirty="0"/>
          </a:p>
          <a:p>
            <a:r>
              <a:rPr lang="en-US" sz="2400" dirty="0"/>
              <a:t>Velocity handle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372" y="754396"/>
            <a:ext cx="5650984" cy="474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321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8343"/>
          </a:xfrm>
          <a:noFill/>
        </p:spPr>
        <p:txBody>
          <a:bodyPr>
            <a:normAutofit lnSpcReduction="10000"/>
          </a:bodyPr>
          <a:lstStyle/>
          <a:p>
            <a:r>
              <a:rPr lang="en-US" dirty="0"/>
              <a:t>Why Twisting Bezier spline curve?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838199" y="2273968"/>
            <a:ext cx="5839328" cy="425917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/>
              <a:t>Easy editing</a:t>
            </a:r>
          </a:p>
          <a:p>
            <a:r>
              <a:rPr lang="en-US" sz="2400" dirty="0"/>
              <a:t>Accuracy</a:t>
            </a:r>
          </a:p>
          <a:p>
            <a:r>
              <a:rPr lang="en-US" sz="2400" dirty="0"/>
              <a:t>Straight forward machine code generation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3136476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469105" cy="448343"/>
          </a:xfrm>
          <a:noFill/>
        </p:spPr>
        <p:txBody>
          <a:bodyPr>
            <a:normAutofit lnSpcReduction="10000"/>
          </a:bodyPr>
          <a:lstStyle/>
          <a:p>
            <a:r>
              <a:rPr lang="en-US" dirty="0"/>
              <a:t>Robot Configuration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838199" y="2273968"/>
            <a:ext cx="5839328" cy="425917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/>
              <a:t>6 </a:t>
            </a:r>
            <a:r>
              <a:rPr lang="en-US" sz="2400" b="0" dirty="0" err="1"/>
              <a:t>DoF</a:t>
            </a:r>
            <a:endParaRPr lang="en-US" sz="2400" b="0" dirty="0"/>
          </a:p>
          <a:p>
            <a:r>
              <a:rPr lang="en-US" sz="2400" dirty="0"/>
              <a:t>All Revolute joints</a:t>
            </a:r>
            <a:endParaRPr lang="en-US" sz="2400" b="0" dirty="0"/>
          </a:p>
        </p:txBody>
      </p:sp>
      <p:pic>
        <p:nvPicPr>
          <p:cNvPr id="5" name="Picture 4" descr="C:\Users\techBOY\Downloads\MyRep_001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6236" y="221915"/>
            <a:ext cx="6284395" cy="67402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0608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Done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8720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Implemented</a:t>
            </a:r>
          </a:p>
          <a:p>
            <a:pPr lvl="1"/>
            <a:r>
              <a:rPr lang="en-US" dirty="0"/>
              <a:t>Two inverse kinematic solutions</a:t>
            </a:r>
          </a:p>
          <a:p>
            <a:pPr lvl="1"/>
            <a:r>
              <a:rPr lang="en-US" dirty="0"/>
              <a:t>Basic GUI</a:t>
            </a:r>
          </a:p>
          <a:p>
            <a:pPr lvl="1"/>
            <a:r>
              <a:rPr lang="en-US" dirty="0"/>
              <a:t>Rudimentary twisting Bezier spline editor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Missing</a:t>
            </a:r>
          </a:p>
          <a:p>
            <a:pPr lvl="1"/>
            <a:r>
              <a:rPr lang="en-US" dirty="0"/>
              <a:t>Twist angles in the range of one rotation </a:t>
            </a:r>
          </a:p>
          <a:p>
            <a:pPr lvl="1"/>
            <a:r>
              <a:rPr lang="en-US" dirty="0"/>
              <a:t>Workspace analysis tools</a:t>
            </a:r>
          </a:p>
          <a:p>
            <a:pPr lvl="1"/>
            <a:r>
              <a:rPr lang="en-US" dirty="0"/>
              <a:t>Fully equipped calligraphy editor</a:t>
            </a:r>
          </a:p>
        </p:txBody>
      </p:sp>
    </p:spTree>
    <p:extLst>
      <p:ext uri="{BB962C8B-B14F-4D97-AF65-F5344CB8AC3E}">
        <p14:creationId xmlns:p14="http://schemas.microsoft.com/office/powerpoint/2010/main" val="2953915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Plan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9294309"/>
              </p:ext>
            </p:extLst>
          </p:nvPr>
        </p:nvGraphicFramePr>
        <p:xfrm>
          <a:off x="1022685" y="1961141"/>
          <a:ext cx="10118558" cy="27759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3774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57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85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454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Task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Workload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Deadline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54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Bugs Correction in </a:t>
                      </a:r>
                      <a:r>
                        <a:rPr lang="en-US" sz="2000" dirty="0" err="1">
                          <a:effectLst/>
                        </a:rPr>
                        <a:t>Drogon</a:t>
                      </a:r>
                      <a:r>
                        <a:rPr lang="en-US" sz="2000" dirty="0">
                          <a:effectLst/>
                        </a:rPr>
                        <a:t> 2.0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30 Days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July 10, 2020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54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Framework for hardware communication 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10 Days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July 20, 2020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54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Integration of simulation components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10 days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July 30, 2020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54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Composition of documentation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10 days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Aug 10, 2020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585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Motivation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Problem Statement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Home work done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Work plan</a:t>
            </a:r>
          </a:p>
        </p:txBody>
      </p:sp>
    </p:spTree>
    <p:extLst>
      <p:ext uri="{BB962C8B-B14F-4D97-AF65-F5344CB8AC3E}">
        <p14:creationId xmlns:p14="http://schemas.microsoft.com/office/powerpoint/2010/main" val="458848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Vast research grounds in mechanizing Islamic Calligraphy</a:t>
            </a:r>
          </a:p>
          <a:p>
            <a:r>
              <a:rPr lang="en-US" dirty="0"/>
              <a:t>Hope with “twisting </a:t>
            </a:r>
            <a:r>
              <a:rPr lang="en-US" dirty="0" err="1"/>
              <a:t>bezier</a:t>
            </a:r>
            <a:r>
              <a:rPr lang="en-US" dirty="0"/>
              <a:t> splines”</a:t>
            </a:r>
          </a:p>
          <a:p>
            <a:r>
              <a:rPr lang="en-US" dirty="0"/>
              <a:t>Zeitgeist: Amalgamation of technology and pure art</a:t>
            </a:r>
          </a:p>
          <a:p>
            <a:r>
              <a:rPr lang="en-US" dirty="0"/>
              <a:t>Will to contribute to the department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83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8343"/>
          </a:xfrm>
          <a:noFill/>
        </p:spPr>
        <p:txBody>
          <a:bodyPr>
            <a:normAutofit lnSpcReduction="10000"/>
          </a:bodyPr>
          <a:lstStyle/>
          <a:p>
            <a:r>
              <a:rPr lang="en-US" dirty="0"/>
              <a:t>Design an all-in-one computer aided robotic calligraphy workbench</a:t>
            </a:r>
          </a:p>
          <a:p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457199" y="2598821"/>
            <a:ext cx="11129211" cy="3850105"/>
          </a:xfrm>
          <a:prstGeom prst="roundRect">
            <a:avLst>
              <a:gd name="adj" fmla="val 3229"/>
            </a:avLst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1612608189"/>
              </p:ext>
            </p:extLst>
          </p:nvPr>
        </p:nvGraphicFramePr>
        <p:xfrm>
          <a:off x="838200" y="2959768"/>
          <a:ext cx="10351167" cy="3272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19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8343"/>
          </a:xfrm>
          <a:noFill/>
        </p:spPr>
        <p:txBody>
          <a:bodyPr>
            <a:normAutofit lnSpcReduction="10000"/>
          </a:bodyPr>
          <a:lstStyle/>
          <a:p>
            <a:r>
              <a:rPr lang="en-US" dirty="0"/>
              <a:t>Design an all-in-one computer aided robotic calligraphy workbench</a:t>
            </a:r>
          </a:p>
          <a:p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457199" y="2598821"/>
            <a:ext cx="11129211" cy="3850105"/>
          </a:xfrm>
          <a:prstGeom prst="roundRect">
            <a:avLst>
              <a:gd name="adj" fmla="val 3229"/>
            </a:avLst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2497391157"/>
              </p:ext>
            </p:extLst>
          </p:nvPr>
        </p:nvGraphicFramePr>
        <p:xfrm>
          <a:off x="838200" y="2959768"/>
          <a:ext cx="10351167" cy="3272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7136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25716" cy="4563143"/>
          </a:xfrm>
          <a:noFill/>
        </p:spPr>
        <p:txBody>
          <a:bodyPr>
            <a:normAutofit/>
          </a:bodyPr>
          <a:lstStyle/>
          <a:p>
            <a:r>
              <a:rPr lang="en-US" dirty="0"/>
              <a:t>A path construction using Bezier spline curves</a:t>
            </a:r>
          </a:p>
          <a:p>
            <a:r>
              <a:rPr lang="en-US" dirty="0"/>
              <a:t>Virtually, every shape can be constructed using these curves</a:t>
            </a:r>
          </a:p>
          <a:p>
            <a:r>
              <a:rPr lang="en-US" dirty="0"/>
              <a:t>It can also make closed paths: Font Glyphs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ou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64704" y="-105613"/>
            <a:ext cx="5173579" cy="711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2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09937" cy="4527049"/>
          </a:xfrm>
          <a:noFill/>
        </p:spPr>
        <p:txBody>
          <a:bodyPr>
            <a:normAutofit/>
          </a:bodyPr>
          <a:lstStyle/>
          <a:p>
            <a:r>
              <a:rPr lang="en-US" dirty="0"/>
              <a:t>Bezier spline curve split in sections</a:t>
            </a:r>
          </a:p>
          <a:p>
            <a:r>
              <a:rPr lang="en-US" dirty="0"/>
              <a:t>Shape of each section looks the same but is not truly independent.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304" y="931549"/>
            <a:ext cx="4480480" cy="514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89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6516"/>
            <a:ext cx="5446294" cy="1288716"/>
          </a:xfrm>
          <a:noFill/>
        </p:spPr>
        <p:txBody>
          <a:bodyPr>
            <a:normAutofit/>
          </a:bodyPr>
          <a:lstStyle/>
          <a:p>
            <a:r>
              <a:rPr lang="en-US" dirty="0"/>
              <a:t>One anchor defines the shape of two curve sections using a pair of curvature handles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1" y="2755231"/>
            <a:ext cx="4983580" cy="394030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494" y="73005"/>
            <a:ext cx="4985084" cy="693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29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81299"/>
            <a:ext cx="5225717" cy="892669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Mathematical model of a Bezier Spline curve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294948" y="72188"/>
            <a:ext cx="4962600" cy="6900466"/>
            <a:chOff x="6677527" y="562490"/>
            <a:chExt cx="4584031" cy="6374067"/>
          </a:xfrm>
        </p:grpSpPr>
        <p:pic>
          <p:nvPicPr>
            <p:cNvPr id="4" name="anim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tretch>
              <a:fillRect/>
            </a:stretch>
          </p:blipFill>
          <p:spPr>
            <a:xfrm>
              <a:off x="7014411" y="4355430"/>
              <a:ext cx="3885395" cy="217771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5"/>
            <a:srcRect l="75853" t="44028"/>
            <a:stretch/>
          </p:blipFill>
          <p:spPr>
            <a:xfrm>
              <a:off x="10154654" y="3368843"/>
              <a:ext cx="1106904" cy="356771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5"/>
            <a:srcRect b="39928"/>
            <a:stretch/>
          </p:blipFill>
          <p:spPr>
            <a:xfrm>
              <a:off x="6677527" y="562490"/>
              <a:ext cx="4584031" cy="3829037"/>
            </a:xfrm>
            <a:prstGeom prst="rect">
              <a:avLst/>
            </a:prstGeom>
          </p:spPr>
        </p:pic>
      </p:grpSp>
      <p:sp>
        <p:nvSpPr>
          <p:cNvPr id="12" name="Content Placeholder 2"/>
          <p:cNvSpPr txBox="1">
            <a:spLocks/>
          </p:cNvSpPr>
          <p:nvPr/>
        </p:nvSpPr>
        <p:spPr>
          <a:xfrm>
            <a:off x="9275543" y="6425501"/>
            <a:ext cx="517359" cy="44834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</a:t>
            </a:r>
            <a:r>
              <a:rPr lang="en-US" sz="2000" dirty="0"/>
              <a:t>3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274969" y="5733519"/>
            <a:ext cx="505327" cy="44834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</a:t>
            </a:r>
            <a:r>
              <a:rPr lang="en-US" sz="2000" dirty="0"/>
              <a:t>4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7194883" y="5285176"/>
            <a:ext cx="517359" cy="44834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</a:t>
            </a:r>
            <a:r>
              <a:rPr lang="en-US" sz="2000" dirty="0"/>
              <a:t>2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7367336" y="4136509"/>
            <a:ext cx="517359" cy="44834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</a:t>
            </a:r>
            <a:r>
              <a:rPr lang="en-US" sz="2000" dirty="0"/>
              <a:t>1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/>
              <p:cNvSpPr txBox="1">
                <a:spLocks/>
              </p:cNvSpPr>
              <p:nvPr/>
            </p:nvSpPr>
            <p:spPr>
              <a:xfrm>
                <a:off x="838199" y="2273968"/>
                <a:ext cx="5839328" cy="4259179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𝑠𝑝𝑙𝑖𝑛𝑒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×(1 −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 where,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23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×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:r>
                  <a:rPr lang="en-US" sz="2400" dirty="0"/>
                  <a:t> and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34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1 −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endParaRPr lang="en-US" sz="2400" b="0" dirty="0"/>
              </a:p>
              <a:p>
                <a:pPr marL="0" indent="0">
                  <a:buNone/>
                </a:pPr>
                <a:r>
                  <a:rPr lang="en-US" sz="2400" dirty="0"/>
                  <a:t> where,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×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1 −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endParaRPr lang="en-US" sz="2400" b="0" dirty="0"/>
              </a:p>
              <a:p>
                <a:pPr marL="0" indent="0">
                  <a:buNone/>
                </a:pPr>
                <a:r>
                  <a:rPr lang="en-US" sz="2400" dirty="0"/>
                  <a:t>  and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34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1 −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endParaRPr lang="en-US" sz="2400" b="0" dirty="0"/>
              </a:p>
              <a:p>
                <a:pPr marL="0" indent="0">
                  <a:buNone/>
                </a:pPr>
                <a:r>
                  <a:rPr lang="en-US" sz="2400" dirty="0"/>
                  <a:t>  where f = [0, 1]</a:t>
                </a:r>
                <a:endParaRPr lang="en-US" sz="2400" b="0" dirty="0"/>
              </a:p>
              <a:p>
                <a:pPr marL="0" indent="0">
                  <a:buNone/>
                </a:pPr>
                <a:endParaRPr lang="en-US" sz="2400" b="0" dirty="0"/>
              </a:p>
              <a:p>
                <a:pPr marL="0" indent="0"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1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273968"/>
                <a:ext cx="5839328" cy="4259179"/>
              </a:xfrm>
              <a:prstGeom prst="rect">
                <a:avLst/>
              </a:prstGeom>
              <a:blipFill rotWithShape="0">
                <a:blip r:embed="rId6"/>
                <a:stretch>
                  <a:fillRect l="-1357" t="-12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681953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 mute="1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1869</TotalTime>
  <Words>533</Words>
  <Application>Microsoft Office PowerPoint</Application>
  <PresentationFormat>Widescreen</PresentationFormat>
  <Paragraphs>156</Paragraphs>
  <Slides>15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Courier New</vt:lpstr>
      <vt:lpstr>Times New Roman</vt:lpstr>
      <vt:lpstr>Office Theme</vt:lpstr>
      <vt:lpstr>Robotic Reconstruction of Islamic Calligraphy</vt:lpstr>
      <vt:lpstr>Overview</vt:lpstr>
      <vt:lpstr>Motivation</vt:lpstr>
      <vt:lpstr>Problem Statement</vt:lpstr>
      <vt:lpstr>Problem Statement</vt:lpstr>
      <vt:lpstr>Problem Statement</vt:lpstr>
      <vt:lpstr>Problem Statement</vt:lpstr>
      <vt:lpstr>Problem Statement</vt:lpstr>
      <vt:lpstr>Problem Statement</vt:lpstr>
      <vt:lpstr>Problem Statement</vt:lpstr>
      <vt:lpstr>Problem Statement</vt:lpstr>
      <vt:lpstr>Problem Statement</vt:lpstr>
      <vt:lpstr>Problem Statement</vt:lpstr>
      <vt:lpstr>Homework Done</vt:lpstr>
      <vt:lpstr>Work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 Reconstruction of Islamic Calligraphy</dc:title>
  <dc:creator>M.Umar Hasan</dc:creator>
  <cp:lastModifiedBy>Muhammad Umar Hassan</cp:lastModifiedBy>
  <cp:revision>29</cp:revision>
  <dcterms:created xsi:type="dcterms:W3CDTF">2020-07-21T08:12:18Z</dcterms:created>
  <dcterms:modified xsi:type="dcterms:W3CDTF">2021-12-02T19:12:42Z</dcterms:modified>
</cp:coreProperties>
</file>

<file path=docProps/thumbnail.jpeg>
</file>